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handoutMasters/handoutMaster1.xml" ContentType="application/vnd.openxmlformats-officedocument.presentationml.handoutMaster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266" r:id="rId3"/>
    <p:sldId id="257" r:id="rId5"/>
    <p:sldId id="273" r:id="rId6"/>
    <p:sldId id="258" r:id="rId7"/>
    <p:sldId id="274" r:id="rId8"/>
    <p:sldId id="256" r:id="rId9"/>
    <p:sldId id="280" r:id="rId10"/>
    <p:sldId id="275" r:id="rId11"/>
    <p:sldId id="279" r:id="rId12"/>
    <p:sldId id="281" r:id="rId13"/>
    <p:sldId id="293" r:id="rId14"/>
    <p:sldId id="283" r:id="rId15"/>
    <p:sldId id="307" r:id="rId16"/>
    <p:sldId id="308" r:id="rId17"/>
    <p:sldId id="276" r:id="rId18"/>
    <p:sldId id="277" r:id="rId19"/>
    <p:sldId id="278" r:id="rId20"/>
    <p:sldId id="282" r:id="rId21"/>
    <p:sldId id="284" r:id="rId22"/>
    <p:sldId id="269" r:id="rId23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3B4B98B0-60AC-42C2-AFA5-B58CD77FA1E5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74" autoAdjust="0"/>
  </p:normalViewPr>
  <p:slideViewPr>
    <p:cSldViewPr snapToGrid="0" showGuides="1">
      <p:cViewPr varScale="1">
        <p:scale>
          <a:sx n="91" d="100"/>
          <a:sy n="91" d="100"/>
        </p:scale>
        <p:origin x="322" y="72"/>
      </p:cViewPr>
      <p:guideLst>
        <p:guide pos="3852"/>
        <p:guide orient="horz" pos="213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Sheet1!$A$2:$A$7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noProof="0">
          <a:latin typeface="Microsoft YaHei UI" panose="020B0503020204020204" pitchFamily="34" charset="-122"/>
          <a:ea typeface="Microsoft YaHei UI" panose="020B0503020204020204" pitchFamily="34" charset="-122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E15A60-98D3-4390-898F-A3D244E7DA8F}" type="doc">
      <dgm:prSet loTypeId="urn:microsoft.com/office/officeart/2005/8/layout/cycle6" loCatId="cycle" qsTypeId="urn:microsoft.com/office/officeart/2005/8/quickstyle/simple4" qsCatId="simple" csTypeId="urn:microsoft.com/office/officeart/2005/8/colors/accent3_3" csCatId="accent3" phldr="1"/>
      <dgm:spPr/>
      <dgm:t>
        <a:bodyPr/>
        <a:lstStyle/>
        <a:p>
          <a:endParaRPr lang="zh-CN" altLang="en-US"/>
        </a:p>
      </dgm:t>
    </dgm:pt>
    <dgm:pt modelId="{E9094328-F867-46BF-A1A5-9D0FF9672363}">
      <dgm:prSet phldrT="[文本]"/>
      <dgm:spPr/>
      <dgm:t>
        <a:bodyPr/>
        <a:lstStyle/>
        <a:p>
          <a:r>
            <a:rPr lang="en-US" altLang="zh-CN" dirty="0"/>
            <a:t>1.</a:t>
          </a:r>
          <a:r>
            <a:rPr lang="en-US" altLang="en-US" dirty="0"/>
            <a:t> Camera Roaming</a:t>
          </a:r>
          <a:endParaRPr lang="zh-CN" altLang="en-US" dirty="0"/>
        </a:p>
      </dgm:t>
    </dgm:pt>
    <dgm:pt modelId="{A2B990C1-DA2D-4EE7-8EB6-E3A635F8C0D9}" cxnId="{49F4CA8A-1DC9-428C-B807-C389BD22C229}" type="parTrans">
      <dgm:prSet/>
      <dgm:spPr/>
      <dgm:t>
        <a:bodyPr/>
        <a:lstStyle/>
        <a:p>
          <a:endParaRPr lang="zh-CN" altLang="en-US"/>
        </a:p>
      </dgm:t>
    </dgm:pt>
    <dgm:pt modelId="{5CF8FD97-1AB5-4949-892D-5FEED8047818}" cxnId="{49F4CA8A-1DC9-428C-B807-C389BD22C229}" type="sibTrans">
      <dgm:prSet/>
      <dgm:spPr/>
      <dgm:t>
        <a:bodyPr/>
        <a:lstStyle/>
        <a:p>
          <a:endParaRPr lang="zh-CN" altLang="en-US"/>
        </a:p>
      </dgm:t>
    </dgm:pt>
    <dgm:pt modelId="{4D286568-A8AB-48C7-A7FF-5310B22AFCED}">
      <dgm:prSet phldrT="[文本]"/>
      <dgm:spPr/>
      <dgm:t>
        <a:bodyPr/>
        <a:lstStyle/>
        <a:p>
          <a:r>
            <a:rPr lang="en-US" altLang="zh-CN" dirty="0"/>
            <a:t>2.</a:t>
          </a:r>
          <a:r>
            <a:rPr lang="en-US" altLang="en-US" dirty="0"/>
            <a:t> Simple lighting and shading</a:t>
          </a:r>
          <a:endParaRPr lang="zh-CN" altLang="en-US" dirty="0"/>
        </a:p>
      </dgm:t>
    </dgm:pt>
    <dgm:pt modelId="{3562031E-4E24-449F-A23E-3AAE14118313}" cxnId="{9609E320-CE2E-4E22-B22F-61A5FEF93C86}" type="parTrans">
      <dgm:prSet/>
      <dgm:spPr/>
      <dgm:t>
        <a:bodyPr/>
        <a:lstStyle/>
        <a:p>
          <a:endParaRPr lang="zh-CN" altLang="en-US"/>
        </a:p>
      </dgm:t>
    </dgm:pt>
    <dgm:pt modelId="{4703DDE1-E0DF-4F40-901D-5170C2697C4F}" cxnId="{9609E320-CE2E-4E22-B22F-61A5FEF93C86}" type="sibTrans">
      <dgm:prSet/>
      <dgm:spPr/>
      <dgm:t>
        <a:bodyPr/>
        <a:lstStyle/>
        <a:p>
          <a:endParaRPr lang="zh-CN" altLang="en-US"/>
        </a:p>
      </dgm:t>
    </dgm:pt>
    <dgm:pt modelId="{D8387071-B7F7-4FE2-8688-326F1330D541}">
      <dgm:prSet phldrT="[文本]"/>
      <dgm:spPr/>
      <dgm:t>
        <a:bodyPr/>
        <a:lstStyle/>
        <a:p>
          <a:r>
            <a:rPr lang="en-US" altLang="zh-CN" dirty="0"/>
            <a:t>3.</a:t>
          </a:r>
          <a:r>
            <a:rPr lang="en-US" altLang="en-US" dirty="0"/>
            <a:t> Texture mapping </a:t>
          </a:r>
          <a:endParaRPr lang="zh-CN" altLang="en-US" dirty="0"/>
        </a:p>
      </dgm:t>
    </dgm:pt>
    <dgm:pt modelId="{747AE1EB-4782-4AE1-8368-8C09DC243A42}" cxnId="{31E189F5-8D4F-4B12-95DB-B5F7A35C925A}" type="parTrans">
      <dgm:prSet/>
      <dgm:spPr/>
      <dgm:t>
        <a:bodyPr/>
        <a:lstStyle/>
        <a:p>
          <a:endParaRPr lang="zh-CN" altLang="en-US"/>
        </a:p>
      </dgm:t>
    </dgm:pt>
    <dgm:pt modelId="{A3C1DB98-0218-4B17-B5B3-D5E39C1FB844}" cxnId="{31E189F5-8D4F-4B12-95DB-B5F7A35C925A}" type="sibTrans">
      <dgm:prSet/>
      <dgm:spPr/>
      <dgm:t>
        <a:bodyPr/>
        <a:lstStyle/>
        <a:p>
          <a:endParaRPr lang="zh-CN" altLang="en-US"/>
        </a:p>
      </dgm:t>
    </dgm:pt>
    <dgm:pt modelId="{4DA5D252-298C-4269-9CCF-BBE656ABCBB7}">
      <dgm:prSet phldrT="[文本]"/>
      <dgm:spPr/>
      <dgm:t>
        <a:bodyPr/>
        <a:lstStyle/>
        <a:p>
          <a:r>
            <a:rPr lang="en-US" altLang="zh-CN" dirty="0"/>
            <a:t>4.</a:t>
          </a:r>
          <a:r>
            <a:rPr lang="en-US" altLang="en-US" dirty="0"/>
            <a:t> Shadow mapping </a:t>
          </a:r>
          <a:endParaRPr lang="zh-CN" altLang="en-US" dirty="0"/>
        </a:p>
      </dgm:t>
    </dgm:pt>
    <dgm:pt modelId="{629CB302-5BEB-45E5-B5B0-1EEFF300947E}" cxnId="{48A334E2-02EF-49D4-B250-02D06751739D}" type="parTrans">
      <dgm:prSet/>
      <dgm:spPr/>
      <dgm:t>
        <a:bodyPr/>
        <a:lstStyle/>
        <a:p>
          <a:endParaRPr lang="zh-CN" altLang="en-US"/>
        </a:p>
      </dgm:t>
    </dgm:pt>
    <dgm:pt modelId="{BC97E9D1-8550-4326-8892-C5D25096C632}" cxnId="{48A334E2-02EF-49D4-B250-02D06751739D}" type="sibTrans">
      <dgm:prSet/>
      <dgm:spPr/>
      <dgm:t>
        <a:bodyPr/>
        <a:lstStyle/>
        <a:p>
          <a:endParaRPr lang="zh-CN" altLang="en-US"/>
        </a:p>
      </dgm:t>
    </dgm:pt>
    <dgm:pt modelId="{5B522C3C-9C7D-4521-8CB3-52BE11609598}">
      <dgm:prSet phldrT="[文本]"/>
      <dgm:spPr/>
      <dgm:t>
        <a:bodyPr/>
        <a:lstStyle/>
        <a:p>
          <a:r>
            <a:rPr lang="en-US" altLang="zh-CN" dirty="0"/>
            <a:t>5.</a:t>
          </a:r>
          <a:r>
            <a:rPr lang="en-US" altLang="en-US" dirty="0"/>
            <a:t>Model import &amp; Mesh viewing </a:t>
          </a:r>
          <a:endParaRPr lang="zh-CN" altLang="en-US" dirty="0"/>
        </a:p>
      </dgm:t>
    </dgm:pt>
    <dgm:pt modelId="{9FE3C375-B316-4B9F-9E2A-40F1D6978A9A}" cxnId="{6B581A4C-7521-459C-95E5-BDC494E7C882}" type="parTrans">
      <dgm:prSet/>
      <dgm:spPr/>
      <dgm:t>
        <a:bodyPr/>
        <a:lstStyle/>
        <a:p>
          <a:endParaRPr lang="zh-CN" altLang="en-US"/>
        </a:p>
      </dgm:t>
    </dgm:pt>
    <dgm:pt modelId="{2F240834-90EE-46DD-85F4-3DE73F32660E}" cxnId="{6B581A4C-7521-459C-95E5-BDC494E7C882}" type="sibTrans">
      <dgm:prSet/>
      <dgm:spPr/>
      <dgm:t>
        <a:bodyPr/>
        <a:lstStyle/>
        <a:p>
          <a:endParaRPr lang="zh-CN" altLang="en-US"/>
        </a:p>
      </dgm:t>
    </dgm:pt>
    <dgm:pt modelId="{77D09696-B405-4C42-BB35-8EFA36C6C33D}" type="pres">
      <dgm:prSet presAssocID="{F5E15A60-98D3-4390-898F-A3D244E7DA8F}" presName="cycle" presStyleCnt="0">
        <dgm:presLayoutVars>
          <dgm:dir/>
          <dgm:resizeHandles val="exact"/>
        </dgm:presLayoutVars>
      </dgm:prSet>
      <dgm:spPr/>
    </dgm:pt>
    <dgm:pt modelId="{01DD383E-904E-4F3D-A037-1004A85CDA5B}" type="pres">
      <dgm:prSet presAssocID="{E9094328-F867-46BF-A1A5-9D0FF9672363}" presName="node" presStyleLbl="node1" presStyleIdx="0" presStyleCnt="5">
        <dgm:presLayoutVars>
          <dgm:bulletEnabled val="1"/>
        </dgm:presLayoutVars>
      </dgm:prSet>
      <dgm:spPr/>
    </dgm:pt>
    <dgm:pt modelId="{F7BFA7DB-CCFD-4044-9E3E-AB2179EF9004}" type="pres">
      <dgm:prSet presAssocID="{E9094328-F867-46BF-A1A5-9D0FF9672363}" presName="spNode" presStyleCnt="0"/>
      <dgm:spPr/>
    </dgm:pt>
    <dgm:pt modelId="{4A32FE22-3C86-4B68-A704-FD0767C0F641}" type="pres">
      <dgm:prSet presAssocID="{5CF8FD97-1AB5-4949-892D-5FEED8047818}" presName="sibTrans" presStyleLbl="sibTrans1D1" presStyleIdx="0" presStyleCnt="5"/>
      <dgm:spPr/>
    </dgm:pt>
    <dgm:pt modelId="{2FD75F15-ACC4-4377-9184-91E63BD3A595}" type="pres">
      <dgm:prSet presAssocID="{4D286568-A8AB-48C7-A7FF-5310B22AFCED}" presName="node" presStyleLbl="node1" presStyleIdx="1" presStyleCnt="5">
        <dgm:presLayoutVars>
          <dgm:bulletEnabled val="1"/>
        </dgm:presLayoutVars>
      </dgm:prSet>
      <dgm:spPr/>
    </dgm:pt>
    <dgm:pt modelId="{619E8909-0838-42F7-8B1A-C4A4FBA80A22}" type="pres">
      <dgm:prSet presAssocID="{4D286568-A8AB-48C7-A7FF-5310B22AFCED}" presName="spNode" presStyleCnt="0"/>
      <dgm:spPr/>
    </dgm:pt>
    <dgm:pt modelId="{A4E6C294-5BB6-444F-A207-FB2439676764}" type="pres">
      <dgm:prSet presAssocID="{4703DDE1-E0DF-4F40-901D-5170C2697C4F}" presName="sibTrans" presStyleLbl="sibTrans1D1" presStyleIdx="1" presStyleCnt="5"/>
      <dgm:spPr/>
    </dgm:pt>
    <dgm:pt modelId="{C79801C9-9CD0-429A-AFE0-8CE54651A395}" type="pres">
      <dgm:prSet presAssocID="{D8387071-B7F7-4FE2-8688-326F1330D541}" presName="node" presStyleLbl="node1" presStyleIdx="2" presStyleCnt="5">
        <dgm:presLayoutVars>
          <dgm:bulletEnabled val="1"/>
        </dgm:presLayoutVars>
      </dgm:prSet>
      <dgm:spPr/>
    </dgm:pt>
    <dgm:pt modelId="{C558F469-0020-4379-8A5C-5640585EBA79}" type="pres">
      <dgm:prSet presAssocID="{D8387071-B7F7-4FE2-8688-326F1330D541}" presName="spNode" presStyleCnt="0"/>
      <dgm:spPr/>
    </dgm:pt>
    <dgm:pt modelId="{CA0C2A90-4030-4F6D-9525-B0B7122F4F25}" type="pres">
      <dgm:prSet presAssocID="{A3C1DB98-0218-4B17-B5B3-D5E39C1FB844}" presName="sibTrans" presStyleLbl="sibTrans1D1" presStyleIdx="2" presStyleCnt="5"/>
      <dgm:spPr/>
    </dgm:pt>
    <dgm:pt modelId="{ACACCABF-2EEA-46B5-8923-C9E57F94A290}" type="pres">
      <dgm:prSet presAssocID="{4DA5D252-298C-4269-9CCF-BBE656ABCBB7}" presName="node" presStyleLbl="node1" presStyleIdx="3" presStyleCnt="5">
        <dgm:presLayoutVars>
          <dgm:bulletEnabled val="1"/>
        </dgm:presLayoutVars>
      </dgm:prSet>
      <dgm:spPr/>
    </dgm:pt>
    <dgm:pt modelId="{71C248A5-151F-41AD-8B6B-5BB3F7AD8859}" type="pres">
      <dgm:prSet presAssocID="{4DA5D252-298C-4269-9CCF-BBE656ABCBB7}" presName="spNode" presStyleCnt="0"/>
      <dgm:spPr/>
    </dgm:pt>
    <dgm:pt modelId="{7F5FDB5E-789D-4F56-B485-F6FF3C4A377E}" type="pres">
      <dgm:prSet presAssocID="{BC97E9D1-8550-4326-8892-C5D25096C632}" presName="sibTrans" presStyleLbl="sibTrans1D1" presStyleIdx="3" presStyleCnt="5"/>
      <dgm:spPr/>
    </dgm:pt>
    <dgm:pt modelId="{A0D4A74B-0851-4EC6-8898-D1535C9FBE9C}" type="pres">
      <dgm:prSet presAssocID="{5B522C3C-9C7D-4521-8CB3-52BE11609598}" presName="node" presStyleLbl="node1" presStyleIdx="4" presStyleCnt="5">
        <dgm:presLayoutVars>
          <dgm:bulletEnabled val="1"/>
        </dgm:presLayoutVars>
      </dgm:prSet>
      <dgm:spPr/>
    </dgm:pt>
    <dgm:pt modelId="{FF75F86B-5A95-4D08-A864-6AB6ECF886F8}" type="pres">
      <dgm:prSet presAssocID="{5B522C3C-9C7D-4521-8CB3-52BE11609598}" presName="spNode" presStyleCnt="0"/>
      <dgm:spPr/>
    </dgm:pt>
    <dgm:pt modelId="{A7982F36-DFCB-4BEE-9D82-D4E1D2CA6F53}" type="pres">
      <dgm:prSet presAssocID="{2F240834-90EE-46DD-85F4-3DE73F32660E}" presName="sibTrans" presStyleLbl="sibTrans1D1" presStyleIdx="4" presStyleCnt="5"/>
      <dgm:spPr/>
    </dgm:pt>
  </dgm:ptLst>
  <dgm:cxnLst>
    <dgm:cxn modelId="{4829AC0C-7A6E-4671-A3FE-72186EABB3B4}" type="presOf" srcId="{4703DDE1-E0DF-4F40-901D-5170C2697C4F}" destId="{A4E6C294-5BB6-444F-A207-FB2439676764}" srcOrd="0" destOrd="0" presId="urn:microsoft.com/office/officeart/2005/8/layout/cycle6"/>
    <dgm:cxn modelId="{3732D40D-9596-4C75-B91B-B14A9A0210FD}" type="presOf" srcId="{A3C1DB98-0218-4B17-B5B3-D5E39C1FB844}" destId="{CA0C2A90-4030-4F6D-9525-B0B7122F4F25}" srcOrd="0" destOrd="0" presId="urn:microsoft.com/office/officeart/2005/8/layout/cycle6"/>
    <dgm:cxn modelId="{9609E320-CE2E-4E22-B22F-61A5FEF93C86}" srcId="{F5E15A60-98D3-4390-898F-A3D244E7DA8F}" destId="{4D286568-A8AB-48C7-A7FF-5310B22AFCED}" srcOrd="1" destOrd="0" parTransId="{3562031E-4E24-449F-A23E-3AAE14118313}" sibTransId="{4703DDE1-E0DF-4F40-901D-5170C2697C4F}"/>
    <dgm:cxn modelId="{CF347F39-0F38-48A1-B2C1-ED789EEE7E17}" type="presOf" srcId="{4DA5D252-298C-4269-9CCF-BBE656ABCBB7}" destId="{ACACCABF-2EEA-46B5-8923-C9E57F94A290}" srcOrd="0" destOrd="0" presId="urn:microsoft.com/office/officeart/2005/8/layout/cycle6"/>
    <dgm:cxn modelId="{5D489D3D-DA82-41B1-A0F6-E2DFC84ADDF0}" type="presOf" srcId="{4D286568-A8AB-48C7-A7FF-5310B22AFCED}" destId="{2FD75F15-ACC4-4377-9184-91E63BD3A595}" srcOrd="0" destOrd="0" presId="urn:microsoft.com/office/officeart/2005/8/layout/cycle6"/>
    <dgm:cxn modelId="{772B8366-5014-46D8-96A6-46235B83D44B}" type="presOf" srcId="{2F240834-90EE-46DD-85F4-3DE73F32660E}" destId="{A7982F36-DFCB-4BEE-9D82-D4E1D2CA6F53}" srcOrd="0" destOrd="0" presId="urn:microsoft.com/office/officeart/2005/8/layout/cycle6"/>
    <dgm:cxn modelId="{6B581A4C-7521-459C-95E5-BDC494E7C882}" srcId="{F5E15A60-98D3-4390-898F-A3D244E7DA8F}" destId="{5B522C3C-9C7D-4521-8CB3-52BE11609598}" srcOrd="4" destOrd="0" parTransId="{9FE3C375-B316-4B9F-9E2A-40F1D6978A9A}" sibTransId="{2F240834-90EE-46DD-85F4-3DE73F32660E}"/>
    <dgm:cxn modelId="{2AF27575-7C04-46A0-AA13-A03FF04E1E7B}" type="presOf" srcId="{F5E15A60-98D3-4390-898F-A3D244E7DA8F}" destId="{77D09696-B405-4C42-BB35-8EFA36C6C33D}" srcOrd="0" destOrd="0" presId="urn:microsoft.com/office/officeart/2005/8/layout/cycle6"/>
    <dgm:cxn modelId="{A76E6656-FC38-46FD-A732-8D5AE5650570}" type="presOf" srcId="{5B522C3C-9C7D-4521-8CB3-52BE11609598}" destId="{A0D4A74B-0851-4EC6-8898-D1535C9FBE9C}" srcOrd="0" destOrd="0" presId="urn:microsoft.com/office/officeart/2005/8/layout/cycle6"/>
    <dgm:cxn modelId="{12A6EA56-576C-4759-A517-8D1512EA366B}" type="presOf" srcId="{D8387071-B7F7-4FE2-8688-326F1330D541}" destId="{C79801C9-9CD0-429A-AFE0-8CE54651A395}" srcOrd="0" destOrd="0" presId="urn:microsoft.com/office/officeart/2005/8/layout/cycle6"/>
    <dgm:cxn modelId="{49F4CA8A-1DC9-428C-B807-C389BD22C229}" srcId="{F5E15A60-98D3-4390-898F-A3D244E7DA8F}" destId="{E9094328-F867-46BF-A1A5-9D0FF9672363}" srcOrd="0" destOrd="0" parTransId="{A2B990C1-DA2D-4EE7-8EB6-E3A635F8C0D9}" sibTransId="{5CF8FD97-1AB5-4949-892D-5FEED8047818}"/>
    <dgm:cxn modelId="{0031B990-9200-48EF-8083-BC1FB2031496}" type="presOf" srcId="{E9094328-F867-46BF-A1A5-9D0FF9672363}" destId="{01DD383E-904E-4F3D-A037-1004A85CDA5B}" srcOrd="0" destOrd="0" presId="urn:microsoft.com/office/officeart/2005/8/layout/cycle6"/>
    <dgm:cxn modelId="{E827A59B-B813-4ECD-B9E4-6EEB4D21E50C}" type="presOf" srcId="{5CF8FD97-1AB5-4949-892D-5FEED8047818}" destId="{4A32FE22-3C86-4B68-A704-FD0767C0F641}" srcOrd="0" destOrd="0" presId="urn:microsoft.com/office/officeart/2005/8/layout/cycle6"/>
    <dgm:cxn modelId="{16AB5BBD-2AE7-4A8C-922A-A356755DD8DE}" type="presOf" srcId="{BC97E9D1-8550-4326-8892-C5D25096C632}" destId="{7F5FDB5E-789D-4F56-B485-F6FF3C4A377E}" srcOrd="0" destOrd="0" presId="urn:microsoft.com/office/officeart/2005/8/layout/cycle6"/>
    <dgm:cxn modelId="{48A334E2-02EF-49D4-B250-02D06751739D}" srcId="{F5E15A60-98D3-4390-898F-A3D244E7DA8F}" destId="{4DA5D252-298C-4269-9CCF-BBE656ABCBB7}" srcOrd="3" destOrd="0" parTransId="{629CB302-5BEB-45E5-B5B0-1EEFF300947E}" sibTransId="{BC97E9D1-8550-4326-8892-C5D25096C632}"/>
    <dgm:cxn modelId="{31E189F5-8D4F-4B12-95DB-B5F7A35C925A}" srcId="{F5E15A60-98D3-4390-898F-A3D244E7DA8F}" destId="{D8387071-B7F7-4FE2-8688-326F1330D541}" srcOrd="2" destOrd="0" parTransId="{747AE1EB-4782-4AE1-8368-8C09DC243A42}" sibTransId="{A3C1DB98-0218-4B17-B5B3-D5E39C1FB844}"/>
    <dgm:cxn modelId="{A1AF350D-5EAC-4F3D-8137-92214BE34E55}" type="presParOf" srcId="{77D09696-B405-4C42-BB35-8EFA36C6C33D}" destId="{01DD383E-904E-4F3D-A037-1004A85CDA5B}" srcOrd="0" destOrd="0" presId="urn:microsoft.com/office/officeart/2005/8/layout/cycle6"/>
    <dgm:cxn modelId="{D991F6BB-7CEE-49BA-A690-DC4BB81A546B}" type="presParOf" srcId="{77D09696-B405-4C42-BB35-8EFA36C6C33D}" destId="{F7BFA7DB-CCFD-4044-9E3E-AB2179EF9004}" srcOrd="1" destOrd="0" presId="urn:microsoft.com/office/officeart/2005/8/layout/cycle6"/>
    <dgm:cxn modelId="{78B475D4-2DE9-4D77-A1C1-A00B2096FA51}" type="presParOf" srcId="{77D09696-B405-4C42-BB35-8EFA36C6C33D}" destId="{4A32FE22-3C86-4B68-A704-FD0767C0F641}" srcOrd="2" destOrd="0" presId="urn:microsoft.com/office/officeart/2005/8/layout/cycle6"/>
    <dgm:cxn modelId="{9DC40DBB-ADF2-4DB0-AF08-2A505C847940}" type="presParOf" srcId="{77D09696-B405-4C42-BB35-8EFA36C6C33D}" destId="{2FD75F15-ACC4-4377-9184-91E63BD3A595}" srcOrd="3" destOrd="0" presId="urn:microsoft.com/office/officeart/2005/8/layout/cycle6"/>
    <dgm:cxn modelId="{66396087-66E0-4F9F-9875-77FE3A78B53C}" type="presParOf" srcId="{77D09696-B405-4C42-BB35-8EFA36C6C33D}" destId="{619E8909-0838-42F7-8B1A-C4A4FBA80A22}" srcOrd="4" destOrd="0" presId="urn:microsoft.com/office/officeart/2005/8/layout/cycle6"/>
    <dgm:cxn modelId="{3A03DACF-28D4-45F4-88C1-B7D660AC7990}" type="presParOf" srcId="{77D09696-B405-4C42-BB35-8EFA36C6C33D}" destId="{A4E6C294-5BB6-444F-A207-FB2439676764}" srcOrd="5" destOrd="0" presId="urn:microsoft.com/office/officeart/2005/8/layout/cycle6"/>
    <dgm:cxn modelId="{CDB56A7D-5F9F-461B-A32A-45599E717B29}" type="presParOf" srcId="{77D09696-B405-4C42-BB35-8EFA36C6C33D}" destId="{C79801C9-9CD0-429A-AFE0-8CE54651A395}" srcOrd="6" destOrd="0" presId="urn:microsoft.com/office/officeart/2005/8/layout/cycle6"/>
    <dgm:cxn modelId="{0EE2B85C-D19D-4E38-9173-C73C79A1ABC4}" type="presParOf" srcId="{77D09696-B405-4C42-BB35-8EFA36C6C33D}" destId="{C558F469-0020-4379-8A5C-5640585EBA79}" srcOrd="7" destOrd="0" presId="urn:microsoft.com/office/officeart/2005/8/layout/cycle6"/>
    <dgm:cxn modelId="{2F8DAC39-E89C-4F91-B8CB-3FE5180E6E61}" type="presParOf" srcId="{77D09696-B405-4C42-BB35-8EFA36C6C33D}" destId="{CA0C2A90-4030-4F6D-9525-B0B7122F4F25}" srcOrd="8" destOrd="0" presId="urn:microsoft.com/office/officeart/2005/8/layout/cycle6"/>
    <dgm:cxn modelId="{26085912-7281-4567-9E72-5A671F0C0AFB}" type="presParOf" srcId="{77D09696-B405-4C42-BB35-8EFA36C6C33D}" destId="{ACACCABF-2EEA-46B5-8923-C9E57F94A290}" srcOrd="9" destOrd="0" presId="urn:microsoft.com/office/officeart/2005/8/layout/cycle6"/>
    <dgm:cxn modelId="{48C96355-31D6-4C2A-91DA-541FB3D640B6}" type="presParOf" srcId="{77D09696-B405-4C42-BB35-8EFA36C6C33D}" destId="{71C248A5-151F-41AD-8B6B-5BB3F7AD8859}" srcOrd="10" destOrd="0" presId="urn:microsoft.com/office/officeart/2005/8/layout/cycle6"/>
    <dgm:cxn modelId="{027D1A24-4F26-44F5-A6C0-59B77C295683}" type="presParOf" srcId="{77D09696-B405-4C42-BB35-8EFA36C6C33D}" destId="{7F5FDB5E-789D-4F56-B485-F6FF3C4A377E}" srcOrd="11" destOrd="0" presId="urn:microsoft.com/office/officeart/2005/8/layout/cycle6"/>
    <dgm:cxn modelId="{D82634AC-CEB1-4368-B8CD-1F139CB0BA7A}" type="presParOf" srcId="{77D09696-B405-4C42-BB35-8EFA36C6C33D}" destId="{A0D4A74B-0851-4EC6-8898-D1535C9FBE9C}" srcOrd="12" destOrd="0" presId="urn:microsoft.com/office/officeart/2005/8/layout/cycle6"/>
    <dgm:cxn modelId="{67DF0923-724D-4C2C-A322-2E258187F601}" type="presParOf" srcId="{77D09696-B405-4C42-BB35-8EFA36C6C33D}" destId="{FF75F86B-5A95-4D08-A864-6AB6ECF886F8}" srcOrd="13" destOrd="0" presId="urn:microsoft.com/office/officeart/2005/8/layout/cycle6"/>
    <dgm:cxn modelId="{B5D1AD74-CD7F-4F1D-89A5-25D6C67801AC}" type="presParOf" srcId="{77D09696-B405-4C42-BB35-8EFA36C6C33D}" destId="{A7982F36-DFCB-4BEE-9D82-D4E1D2CA6F53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3BB059-BCC5-4504-A82C-113968CF1B0D}" type="doc">
      <dgm:prSet loTypeId="urn:microsoft.com/office/officeart/2008/layout/AlternatingHexagons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1F3C3ECF-B5F6-4291-BC37-3830B1B77A7F}">
      <dgm:prSet phldrT="[文本]"/>
      <dgm:spPr/>
      <dgm:t>
        <a:bodyPr/>
        <a:lstStyle/>
        <a:p>
          <a:r>
            <a:rPr lang="en-US" altLang="zh-CN" dirty="0"/>
            <a:t>1.Sky Box</a:t>
          </a:r>
          <a:endParaRPr lang="zh-CN" altLang="en-US" dirty="0"/>
        </a:p>
      </dgm:t>
    </dgm:pt>
    <dgm:pt modelId="{206075D1-90ED-414E-9A78-3376FE981FD3}" cxnId="{E8478DE0-780D-4505-A0BB-6CCAEACF9A80}" type="parTrans">
      <dgm:prSet/>
      <dgm:spPr/>
      <dgm:t>
        <a:bodyPr/>
        <a:lstStyle/>
        <a:p>
          <a:endParaRPr lang="zh-CN" altLang="en-US"/>
        </a:p>
      </dgm:t>
    </dgm:pt>
    <dgm:pt modelId="{E3113B2E-72B3-4F25-BA3E-B96CE928E16E}" cxnId="{E8478DE0-780D-4505-A0BB-6CCAEACF9A80}" type="sibTrans">
      <dgm:prSet custT="1"/>
      <dgm:spPr/>
      <dgm:t>
        <a:bodyPr/>
        <a:lstStyle/>
        <a:p>
          <a:r>
            <a:rPr lang="en-US" altLang="zh-CN" sz="1400" dirty="0"/>
            <a:t>2.Display Text</a:t>
          </a:r>
          <a:endParaRPr lang="zh-CN" altLang="en-US" sz="1400" dirty="0"/>
        </a:p>
      </dgm:t>
    </dgm:pt>
    <dgm:pt modelId="{B5ADD98C-B7EA-4572-8499-4810861FE038}">
      <dgm:prSet phldrT="[文本]"/>
      <dgm:spPr/>
      <dgm:t>
        <a:bodyPr/>
        <a:lstStyle/>
        <a:p>
          <a:r>
            <a:rPr lang="en-US" altLang="zh-CN" dirty="0"/>
            <a:t>4.Collision Detection</a:t>
          </a:r>
          <a:endParaRPr lang="zh-CN" altLang="en-US" dirty="0"/>
        </a:p>
      </dgm:t>
    </dgm:pt>
    <dgm:pt modelId="{29B3FCC9-4BF2-449A-A2FB-1D1C4A891D8C}" cxnId="{B6217957-D952-4C56-BFF0-D021291741B7}" type="parTrans">
      <dgm:prSet/>
      <dgm:spPr/>
      <dgm:t>
        <a:bodyPr/>
        <a:lstStyle/>
        <a:p>
          <a:endParaRPr lang="zh-CN" altLang="en-US"/>
        </a:p>
      </dgm:t>
    </dgm:pt>
    <dgm:pt modelId="{80523685-E971-4662-8F64-1B5501FA72E7}" cxnId="{B6217957-D952-4C56-BFF0-D021291741B7}" type="sibTrans">
      <dgm:prSet custT="1"/>
      <dgm:spPr/>
      <dgm:t>
        <a:bodyPr/>
        <a:lstStyle/>
        <a:p>
          <a:r>
            <a:rPr lang="en-US" altLang="zh-CN" sz="1400" dirty="0"/>
            <a:t>5.Skeletal Animation</a:t>
          </a:r>
          <a:endParaRPr lang="zh-CN" altLang="en-US" sz="1400" dirty="0"/>
        </a:p>
      </dgm:t>
    </dgm:pt>
    <dgm:pt modelId="{3BFB19AC-2916-4143-A6B2-05896DD601A8}">
      <dgm:prSet phldrT="[文本]"/>
      <dgm:spPr/>
      <dgm:t>
        <a:bodyPr/>
        <a:lstStyle/>
        <a:p>
          <a:r>
            <a:rPr lang="en-US" altLang="zh-CN" dirty="0"/>
            <a:t>7.Fluid Simulation</a:t>
          </a:r>
          <a:endParaRPr lang="zh-CN" altLang="en-US" dirty="0"/>
        </a:p>
      </dgm:t>
    </dgm:pt>
    <dgm:pt modelId="{2B456110-780D-42B2-80BE-715C4B0322DA}" cxnId="{90BC9D15-B55B-4341-A1F9-9FE969C4E16E}" type="parTrans">
      <dgm:prSet/>
      <dgm:spPr/>
      <dgm:t>
        <a:bodyPr/>
        <a:lstStyle/>
        <a:p>
          <a:endParaRPr lang="zh-CN" altLang="en-US"/>
        </a:p>
      </dgm:t>
    </dgm:pt>
    <dgm:pt modelId="{341C6622-048C-4356-B9D4-7DF79A2E8D3F}" cxnId="{90BC9D15-B55B-4341-A1F9-9FE969C4E16E}" type="sibTrans">
      <dgm:prSet/>
      <dgm:spPr/>
      <dgm:t>
        <a:bodyPr/>
        <a:lstStyle/>
        <a:p>
          <a:endParaRPr lang="zh-CN" altLang="en-US"/>
        </a:p>
      </dgm:t>
    </dgm:pt>
    <dgm:pt modelId="{530FE80F-20B0-4926-B5DB-E10FCE9D414A}">
      <dgm:prSet phldrT="[文本]"/>
      <dgm:spPr/>
      <dgm:t>
        <a:bodyPr/>
        <a:lstStyle/>
        <a:p>
          <a:r>
            <a:rPr lang="en-US" altLang="zh-CN" dirty="0"/>
            <a:t>3.Complex Lighting</a:t>
          </a:r>
          <a:endParaRPr lang="zh-CN" altLang="en-US" dirty="0"/>
        </a:p>
      </dgm:t>
    </dgm:pt>
    <dgm:pt modelId="{E1A41407-7674-42AE-A5B0-8CC14DEDF3A5}" cxnId="{E8A13969-3425-4354-A495-13B90997E8ED}" type="parTrans">
      <dgm:prSet/>
      <dgm:spPr/>
      <dgm:t>
        <a:bodyPr/>
        <a:lstStyle/>
        <a:p>
          <a:endParaRPr lang="zh-CN" altLang="en-US"/>
        </a:p>
      </dgm:t>
    </dgm:pt>
    <dgm:pt modelId="{08EBB812-454D-4B38-A69A-E2BEB6B5A891}" cxnId="{E8A13969-3425-4354-A495-13B90997E8ED}" type="sibTrans">
      <dgm:prSet custT="1"/>
      <dgm:spPr/>
      <dgm:t>
        <a:bodyPr/>
        <a:lstStyle/>
        <a:p>
          <a:r>
            <a:rPr lang="en-US" altLang="zh-CN" sz="1400" dirty="0"/>
            <a:t>6.Particle System</a:t>
          </a:r>
          <a:endParaRPr lang="zh-CN" altLang="en-US" sz="1400" dirty="0"/>
        </a:p>
      </dgm:t>
    </dgm:pt>
    <dgm:pt modelId="{095DAA88-9E22-49FF-88BD-05D5BE6803D0}" type="pres">
      <dgm:prSet presAssocID="{093BB059-BCC5-4504-A82C-113968CF1B0D}" presName="Name0" presStyleCnt="0">
        <dgm:presLayoutVars>
          <dgm:chMax/>
          <dgm:chPref/>
          <dgm:dir/>
          <dgm:animLvl val="lvl"/>
        </dgm:presLayoutVars>
      </dgm:prSet>
      <dgm:spPr/>
    </dgm:pt>
    <dgm:pt modelId="{9188859D-EFF3-44E4-9D5E-BD5FE4FFC4A6}" type="pres">
      <dgm:prSet presAssocID="{1F3C3ECF-B5F6-4291-BC37-3830B1B77A7F}" presName="composite" presStyleCnt="0"/>
      <dgm:spPr/>
    </dgm:pt>
    <dgm:pt modelId="{13CCDBDA-7698-4AA8-8A5F-FAECE4D20635}" type="pres">
      <dgm:prSet presAssocID="{1F3C3ECF-B5F6-4291-BC37-3830B1B77A7F}" presName="Parent1" presStyleLbl="node1" presStyleIdx="0" presStyleCnt="8" custLinFactX="-5273" custLinFactNeighborX="-100000" custLinFactNeighborY="-321">
        <dgm:presLayoutVars>
          <dgm:chMax val="1"/>
          <dgm:chPref val="1"/>
          <dgm:bulletEnabled val="1"/>
        </dgm:presLayoutVars>
      </dgm:prSet>
      <dgm:spPr/>
    </dgm:pt>
    <dgm:pt modelId="{168DBCB5-D529-4DA2-8B6B-44B2B2D5A248}" type="pres">
      <dgm:prSet presAssocID="{1F3C3ECF-B5F6-4291-BC37-3830B1B77A7F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80472A64-7B3F-40E4-A96A-E51F0E34E219}" type="pres">
      <dgm:prSet presAssocID="{1F3C3ECF-B5F6-4291-BC37-3830B1B77A7F}" presName="BalanceSpacing" presStyleCnt="0"/>
      <dgm:spPr/>
    </dgm:pt>
    <dgm:pt modelId="{103A6B4E-0958-44CC-87C0-901DC47768DF}" type="pres">
      <dgm:prSet presAssocID="{1F3C3ECF-B5F6-4291-BC37-3830B1B77A7F}" presName="BalanceSpacing1" presStyleCnt="0"/>
      <dgm:spPr/>
    </dgm:pt>
    <dgm:pt modelId="{53537B1C-CD98-4E3C-9F0C-271575A87FB0}" type="pres">
      <dgm:prSet presAssocID="{E3113B2E-72B3-4F25-BA3E-B96CE928E16E}" presName="Accent1Text" presStyleLbl="node1" presStyleIdx="1" presStyleCnt="8" custLinFactX="9007" custLinFactNeighborX="100000" custLinFactNeighborY="-321"/>
      <dgm:spPr/>
    </dgm:pt>
    <dgm:pt modelId="{936E0A4F-D800-4BE5-BD80-69432F93017C}" type="pres">
      <dgm:prSet presAssocID="{E3113B2E-72B3-4F25-BA3E-B96CE928E16E}" presName="spaceBetweenRectangles" presStyleCnt="0"/>
      <dgm:spPr/>
    </dgm:pt>
    <dgm:pt modelId="{82216635-E8D4-4FD5-AA0C-C1224053FEDE}" type="pres">
      <dgm:prSet presAssocID="{530FE80F-20B0-4926-B5DB-E10FCE9D414A}" presName="composite" presStyleCnt="0"/>
      <dgm:spPr/>
    </dgm:pt>
    <dgm:pt modelId="{65DB5675-C7BE-4EE5-8B63-D98E94DFC2AA}" type="pres">
      <dgm:prSet presAssocID="{530FE80F-20B0-4926-B5DB-E10FCE9D414A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C40A2476-DF54-41A4-AEEC-0FBFE682368D}" type="pres">
      <dgm:prSet presAssocID="{530FE80F-20B0-4926-B5DB-E10FCE9D414A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63A171A5-AE45-4838-886B-AD9D126812D6}" type="pres">
      <dgm:prSet presAssocID="{530FE80F-20B0-4926-B5DB-E10FCE9D414A}" presName="BalanceSpacing" presStyleCnt="0"/>
      <dgm:spPr/>
    </dgm:pt>
    <dgm:pt modelId="{4C4512CE-726A-4EBA-AF2A-74FB18B1DF63}" type="pres">
      <dgm:prSet presAssocID="{530FE80F-20B0-4926-B5DB-E10FCE9D414A}" presName="BalanceSpacing1" presStyleCnt="0"/>
      <dgm:spPr/>
    </dgm:pt>
    <dgm:pt modelId="{914299E6-470D-4640-9ED4-CD4BACE54DC8}" type="pres">
      <dgm:prSet presAssocID="{08EBB812-454D-4B38-A69A-E2BEB6B5A891}" presName="Accent1Text" presStyleLbl="node1" presStyleIdx="3" presStyleCnt="8" custLinFactNeighborX="-50974" custLinFactNeighborY="83919"/>
      <dgm:spPr/>
    </dgm:pt>
    <dgm:pt modelId="{0E7196A0-D0F1-44AD-B398-98FC5C203F36}" type="pres">
      <dgm:prSet presAssocID="{08EBB812-454D-4B38-A69A-E2BEB6B5A891}" presName="spaceBetweenRectangles" presStyleCnt="0"/>
      <dgm:spPr/>
    </dgm:pt>
    <dgm:pt modelId="{91DE0196-6EA8-4857-A73A-442A5F3FFD15}" type="pres">
      <dgm:prSet presAssocID="{B5ADD98C-B7EA-4572-8499-4810861FE038}" presName="composite" presStyleCnt="0"/>
      <dgm:spPr/>
    </dgm:pt>
    <dgm:pt modelId="{5553FC91-F3C3-4BA2-A440-AE6BB0F77E1E}" type="pres">
      <dgm:prSet presAssocID="{B5ADD98C-B7EA-4572-8499-4810861FE038}" presName="Parent1" presStyleLbl="node1" presStyleIdx="4" presStyleCnt="8" custLinFactNeighborX="54612" custLinFactNeighborY="-84439">
        <dgm:presLayoutVars>
          <dgm:chMax val="1"/>
          <dgm:chPref val="1"/>
          <dgm:bulletEnabled val="1"/>
        </dgm:presLayoutVars>
      </dgm:prSet>
      <dgm:spPr/>
    </dgm:pt>
    <dgm:pt modelId="{D4174539-5584-4D2C-94BD-366A29FB8672}" type="pres">
      <dgm:prSet presAssocID="{B5ADD98C-B7EA-4572-8499-4810861FE038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38719F40-A959-47BB-A8CA-B34355987F99}" type="pres">
      <dgm:prSet presAssocID="{B5ADD98C-B7EA-4572-8499-4810861FE038}" presName="BalanceSpacing" presStyleCnt="0"/>
      <dgm:spPr/>
    </dgm:pt>
    <dgm:pt modelId="{A4F25615-6E06-48FF-AD23-F4146BFDC323}" type="pres">
      <dgm:prSet presAssocID="{B5ADD98C-B7EA-4572-8499-4810861FE038}" presName="BalanceSpacing1" presStyleCnt="0"/>
      <dgm:spPr/>
    </dgm:pt>
    <dgm:pt modelId="{E78B4A6A-94AB-4FD3-8C11-F615A27E1607}" type="pres">
      <dgm:prSet presAssocID="{80523685-E971-4662-8F64-1B5501FA72E7}" presName="Accent1Text" presStyleLbl="node1" presStyleIdx="5" presStyleCnt="8"/>
      <dgm:spPr/>
    </dgm:pt>
    <dgm:pt modelId="{25B0F421-B9BA-4CA7-BBA3-B4E8F14DEDEB}" type="pres">
      <dgm:prSet presAssocID="{80523685-E971-4662-8F64-1B5501FA72E7}" presName="spaceBetweenRectangles" presStyleCnt="0"/>
      <dgm:spPr/>
    </dgm:pt>
    <dgm:pt modelId="{3CC9725F-7B8B-432F-B92C-FEC686C82284}" type="pres">
      <dgm:prSet presAssocID="{3BFB19AC-2916-4143-A6B2-05896DD601A8}" presName="composite" presStyleCnt="0"/>
      <dgm:spPr/>
    </dgm:pt>
    <dgm:pt modelId="{F34E8CFA-95D3-46AD-B259-27B815228EA9}" type="pres">
      <dgm:prSet presAssocID="{3BFB19AC-2916-4143-A6B2-05896DD601A8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8B505BC7-5C2A-4692-BDA1-D52E58CC2F4C}" type="pres">
      <dgm:prSet presAssocID="{3BFB19AC-2916-4143-A6B2-05896DD601A8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64BF5179-1A63-4719-9932-DB3D1E1316D4}" type="pres">
      <dgm:prSet presAssocID="{3BFB19AC-2916-4143-A6B2-05896DD601A8}" presName="BalanceSpacing" presStyleCnt="0"/>
      <dgm:spPr/>
    </dgm:pt>
    <dgm:pt modelId="{CBE50581-ABD4-4C16-AAAC-A151FCF2C87C}" type="pres">
      <dgm:prSet presAssocID="{3BFB19AC-2916-4143-A6B2-05896DD601A8}" presName="BalanceSpacing1" presStyleCnt="0"/>
      <dgm:spPr/>
    </dgm:pt>
    <dgm:pt modelId="{9B4D23FD-4B65-491F-9838-DEB19A1ABB9E}" type="pres">
      <dgm:prSet presAssocID="{341C6622-048C-4356-B9D4-7DF79A2E8D3F}" presName="Accent1Text" presStyleLbl="node1" presStyleIdx="7" presStyleCnt="8"/>
      <dgm:spPr/>
    </dgm:pt>
  </dgm:ptLst>
  <dgm:cxnLst>
    <dgm:cxn modelId="{98390C0F-F0B3-4118-8A83-EAD332C0C221}" type="presOf" srcId="{E3113B2E-72B3-4F25-BA3E-B96CE928E16E}" destId="{53537B1C-CD98-4E3C-9F0C-271575A87FB0}" srcOrd="0" destOrd="0" presId="urn:microsoft.com/office/officeart/2008/layout/AlternatingHexagons"/>
    <dgm:cxn modelId="{039A2B14-B84D-47B6-BE4B-3D3FA52FE349}" type="presOf" srcId="{80523685-E971-4662-8F64-1B5501FA72E7}" destId="{E78B4A6A-94AB-4FD3-8C11-F615A27E1607}" srcOrd="0" destOrd="0" presId="urn:microsoft.com/office/officeart/2008/layout/AlternatingHexagons"/>
    <dgm:cxn modelId="{90BC9D15-B55B-4341-A1F9-9FE969C4E16E}" srcId="{093BB059-BCC5-4504-A82C-113968CF1B0D}" destId="{3BFB19AC-2916-4143-A6B2-05896DD601A8}" srcOrd="3" destOrd="0" parTransId="{2B456110-780D-42B2-80BE-715C4B0322DA}" sibTransId="{341C6622-048C-4356-B9D4-7DF79A2E8D3F}"/>
    <dgm:cxn modelId="{B0105A16-95D1-4383-9564-0BA78021E003}" type="presOf" srcId="{1F3C3ECF-B5F6-4291-BC37-3830B1B77A7F}" destId="{13CCDBDA-7698-4AA8-8A5F-FAECE4D20635}" srcOrd="0" destOrd="0" presId="urn:microsoft.com/office/officeart/2008/layout/AlternatingHexagons"/>
    <dgm:cxn modelId="{97D67232-848E-459A-81AD-5E399A7A104E}" type="presOf" srcId="{093BB059-BCC5-4504-A82C-113968CF1B0D}" destId="{095DAA88-9E22-49FF-88BD-05D5BE6803D0}" srcOrd="0" destOrd="0" presId="urn:microsoft.com/office/officeart/2008/layout/AlternatingHexagons"/>
    <dgm:cxn modelId="{B6217957-D952-4C56-BFF0-D021291741B7}" srcId="{093BB059-BCC5-4504-A82C-113968CF1B0D}" destId="{B5ADD98C-B7EA-4572-8499-4810861FE038}" srcOrd="2" destOrd="0" parTransId="{29B3FCC9-4BF2-449A-A2FB-1D1C4A891D8C}" sibTransId="{80523685-E971-4662-8F64-1B5501FA72E7}"/>
    <dgm:cxn modelId="{E8A13969-3425-4354-A495-13B90997E8ED}" srcId="{093BB059-BCC5-4504-A82C-113968CF1B0D}" destId="{530FE80F-20B0-4926-B5DB-E10FCE9D414A}" srcOrd="1" destOrd="0" parTransId="{E1A41407-7674-42AE-A5B0-8CC14DEDF3A5}" sibTransId="{08EBB812-454D-4B38-A69A-E2BEB6B5A891}"/>
    <dgm:cxn modelId="{A54A357B-C000-4BDC-A0AA-F9CEB333FEF8}" type="presOf" srcId="{3BFB19AC-2916-4143-A6B2-05896DD601A8}" destId="{F34E8CFA-95D3-46AD-B259-27B815228EA9}" srcOrd="0" destOrd="0" presId="urn:microsoft.com/office/officeart/2008/layout/AlternatingHexagons"/>
    <dgm:cxn modelId="{C7761694-D6D5-44CF-BA8C-DC22596D6634}" type="presOf" srcId="{08EBB812-454D-4B38-A69A-E2BEB6B5A891}" destId="{914299E6-470D-4640-9ED4-CD4BACE54DC8}" srcOrd="0" destOrd="0" presId="urn:microsoft.com/office/officeart/2008/layout/AlternatingHexagons"/>
    <dgm:cxn modelId="{845BAA96-C12B-44D2-9EDC-6F61AD20739C}" type="presOf" srcId="{B5ADD98C-B7EA-4572-8499-4810861FE038}" destId="{5553FC91-F3C3-4BA2-A440-AE6BB0F77E1E}" srcOrd="0" destOrd="0" presId="urn:microsoft.com/office/officeart/2008/layout/AlternatingHexagons"/>
    <dgm:cxn modelId="{E0FCB699-E9A1-462A-BAF7-7641F1A8CE44}" type="presOf" srcId="{530FE80F-20B0-4926-B5DB-E10FCE9D414A}" destId="{65DB5675-C7BE-4EE5-8B63-D98E94DFC2AA}" srcOrd="0" destOrd="0" presId="urn:microsoft.com/office/officeart/2008/layout/AlternatingHexagons"/>
    <dgm:cxn modelId="{E8478DE0-780D-4505-A0BB-6CCAEACF9A80}" srcId="{093BB059-BCC5-4504-A82C-113968CF1B0D}" destId="{1F3C3ECF-B5F6-4291-BC37-3830B1B77A7F}" srcOrd="0" destOrd="0" parTransId="{206075D1-90ED-414E-9A78-3376FE981FD3}" sibTransId="{E3113B2E-72B3-4F25-BA3E-B96CE928E16E}"/>
    <dgm:cxn modelId="{08A053EA-7FF0-40BC-9BEB-F68F5FC4134C}" type="presOf" srcId="{341C6622-048C-4356-B9D4-7DF79A2E8D3F}" destId="{9B4D23FD-4B65-491F-9838-DEB19A1ABB9E}" srcOrd="0" destOrd="0" presId="urn:microsoft.com/office/officeart/2008/layout/AlternatingHexagons"/>
    <dgm:cxn modelId="{FD9AEF41-0496-442E-B5DD-0F8C7F2FFA36}" type="presParOf" srcId="{095DAA88-9E22-49FF-88BD-05D5BE6803D0}" destId="{9188859D-EFF3-44E4-9D5E-BD5FE4FFC4A6}" srcOrd="0" destOrd="0" presId="urn:microsoft.com/office/officeart/2008/layout/AlternatingHexagons"/>
    <dgm:cxn modelId="{08E23441-9747-42E1-AB27-CE69D83E6EB0}" type="presParOf" srcId="{9188859D-EFF3-44E4-9D5E-BD5FE4FFC4A6}" destId="{13CCDBDA-7698-4AA8-8A5F-FAECE4D20635}" srcOrd="0" destOrd="0" presId="urn:microsoft.com/office/officeart/2008/layout/AlternatingHexagons"/>
    <dgm:cxn modelId="{C4FD0448-B816-4E81-BF2B-08E821CA7495}" type="presParOf" srcId="{9188859D-EFF3-44E4-9D5E-BD5FE4FFC4A6}" destId="{168DBCB5-D529-4DA2-8B6B-44B2B2D5A248}" srcOrd="1" destOrd="0" presId="urn:microsoft.com/office/officeart/2008/layout/AlternatingHexagons"/>
    <dgm:cxn modelId="{4AC9BDE7-B6AA-446E-BB89-E0567467F177}" type="presParOf" srcId="{9188859D-EFF3-44E4-9D5E-BD5FE4FFC4A6}" destId="{80472A64-7B3F-40E4-A96A-E51F0E34E219}" srcOrd="2" destOrd="0" presId="urn:microsoft.com/office/officeart/2008/layout/AlternatingHexagons"/>
    <dgm:cxn modelId="{94061B80-1945-4582-AB32-A2167134414B}" type="presParOf" srcId="{9188859D-EFF3-44E4-9D5E-BD5FE4FFC4A6}" destId="{103A6B4E-0958-44CC-87C0-901DC47768DF}" srcOrd="3" destOrd="0" presId="urn:microsoft.com/office/officeart/2008/layout/AlternatingHexagons"/>
    <dgm:cxn modelId="{358ABBB7-98D8-4E1D-BEA9-498E9FA81A5D}" type="presParOf" srcId="{9188859D-EFF3-44E4-9D5E-BD5FE4FFC4A6}" destId="{53537B1C-CD98-4E3C-9F0C-271575A87FB0}" srcOrd="4" destOrd="0" presId="urn:microsoft.com/office/officeart/2008/layout/AlternatingHexagons"/>
    <dgm:cxn modelId="{8403F420-5497-448F-BDEF-2F7AD8273372}" type="presParOf" srcId="{095DAA88-9E22-49FF-88BD-05D5BE6803D0}" destId="{936E0A4F-D800-4BE5-BD80-69432F93017C}" srcOrd="1" destOrd="0" presId="urn:microsoft.com/office/officeart/2008/layout/AlternatingHexagons"/>
    <dgm:cxn modelId="{FA0D8D94-212E-40DC-9E1C-AD9D076155F0}" type="presParOf" srcId="{095DAA88-9E22-49FF-88BD-05D5BE6803D0}" destId="{82216635-E8D4-4FD5-AA0C-C1224053FEDE}" srcOrd="2" destOrd="0" presId="urn:microsoft.com/office/officeart/2008/layout/AlternatingHexagons"/>
    <dgm:cxn modelId="{5F6764E0-8C38-4B4D-B3D1-7568893B76D8}" type="presParOf" srcId="{82216635-E8D4-4FD5-AA0C-C1224053FEDE}" destId="{65DB5675-C7BE-4EE5-8B63-D98E94DFC2AA}" srcOrd="0" destOrd="0" presId="urn:microsoft.com/office/officeart/2008/layout/AlternatingHexagons"/>
    <dgm:cxn modelId="{8DE936C8-E3BE-459E-B465-301CFA14CC96}" type="presParOf" srcId="{82216635-E8D4-4FD5-AA0C-C1224053FEDE}" destId="{C40A2476-DF54-41A4-AEEC-0FBFE682368D}" srcOrd="1" destOrd="0" presId="urn:microsoft.com/office/officeart/2008/layout/AlternatingHexagons"/>
    <dgm:cxn modelId="{1EE1176B-8618-4B7A-AC71-E209AC3D35E6}" type="presParOf" srcId="{82216635-E8D4-4FD5-AA0C-C1224053FEDE}" destId="{63A171A5-AE45-4838-886B-AD9D126812D6}" srcOrd="2" destOrd="0" presId="urn:microsoft.com/office/officeart/2008/layout/AlternatingHexagons"/>
    <dgm:cxn modelId="{EAE8BF93-EA20-4F69-8CAD-9EC77AD886D9}" type="presParOf" srcId="{82216635-E8D4-4FD5-AA0C-C1224053FEDE}" destId="{4C4512CE-726A-4EBA-AF2A-74FB18B1DF63}" srcOrd="3" destOrd="0" presId="urn:microsoft.com/office/officeart/2008/layout/AlternatingHexagons"/>
    <dgm:cxn modelId="{10CB5771-4F79-4A19-A675-A00C3C7736A1}" type="presParOf" srcId="{82216635-E8D4-4FD5-AA0C-C1224053FEDE}" destId="{914299E6-470D-4640-9ED4-CD4BACE54DC8}" srcOrd="4" destOrd="0" presId="urn:microsoft.com/office/officeart/2008/layout/AlternatingHexagons"/>
    <dgm:cxn modelId="{1DF7E4D0-7D40-4976-A961-248D02D85A6C}" type="presParOf" srcId="{095DAA88-9E22-49FF-88BD-05D5BE6803D0}" destId="{0E7196A0-D0F1-44AD-B398-98FC5C203F36}" srcOrd="3" destOrd="0" presId="urn:microsoft.com/office/officeart/2008/layout/AlternatingHexagons"/>
    <dgm:cxn modelId="{AFF1E9A9-BF72-484B-9236-C99F930A8506}" type="presParOf" srcId="{095DAA88-9E22-49FF-88BD-05D5BE6803D0}" destId="{91DE0196-6EA8-4857-A73A-442A5F3FFD15}" srcOrd="4" destOrd="0" presId="urn:microsoft.com/office/officeart/2008/layout/AlternatingHexagons"/>
    <dgm:cxn modelId="{E7748091-73C4-4158-97F6-A579EA08C7E8}" type="presParOf" srcId="{91DE0196-6EA8-4857-A73A-442A5F3FFD15}" destId="{5553FC91-F3C3-4BA2-A440-AE6BB0F77E1E}" srcOrd="0" destOrd="0" presId="urn:microsoft.com/office/officeart/2008/layout/AlternatingHexagons"/>
    <dgm:cxn modelId="{B5947DEA-956A-465E-8752-AC0BBA8A586A}" type="presParOf" srcId="{91DE0196-6EA8-4857-A73A-442A5F3FFD15}" destId="{D4174539-5584-4D2C-94BD-366A29FB8672}" srcOrd="1" destOrd="0" presId="urn:microsoft.com/office/officeart/2008/layout/AlternatingHexagons"/>
    <dgm:cxn modelId="{B49666DA-76CD-48A9-8C57-39FB9855E1A4}" type="presParOf" srcId="{91DE0196-6EA8-4857-A73A-442A5F3FFD15}" destId="{38719F40-A959-47BB-A8CA-B34355987F99}" srcOrd="2" destOrd="0" presId="urn:microsoft.com/office/officeart/2008/layout/AlternatingHexagons"/>
    <dgm:cxn modelId="{E342A34C-93EC-4C1E-8DEF-A6DDFF764C96}" type="presParOf" srcId="{91DE0196-6EA8-4857-A73A-442A5F3FFD15}" destId="{A4F25615-6E06-48FF-AD23-F4146BFDC323}" srcOrd="3" destOrd="0" presId="urn:microsoft.com/office/officeart/2008/layout/AlternatingHexagons"/>
    <dgm:cxn modelId="{775957E2-9E02-456B-A620-E1AFF80228A4}" type="presParOf" srcId="{91DE0196-6EA8-4857-A73A-442A5F3FFD15}" destId="{E78B4A6A-94AB-4FD3-8C11-F615A27E1607}" srcOrd="4" destOrd="0" presId="urn:microsoft.com/office/officeart/2008/layout/AlternatingHexagons"/>
    <dgm:cxn modelId="{8958A52D-CFA8-46FD-83B9-BF50F311A49A}" type="presParOf" srcId="{095DAA88-9E22-49FF-88BD-05D5BE6803D0}" destId="{25B0F421-B9BA-4CA7-BBA3-B4E8F14DEDEB}" srcOrd="5" destOrd="0" presId="urn:microsoft.com/office/officeart/2008/layout/AlternatingHexagons"/>
    <dgm:cxn modelId="{CD9DDDB3-4491-44DE-A6D0-9D3550C8BE49}" type="presParOf" srcId="{095DAA88-9E22-49FF-88BD-05D5BE6803D0}" destId="{3CC9725F-7B8B-432F-B92C-FEC686C82284}" srcOrd="6" destOrd="0" presId="urn:microsoft.com/office/officeart/2008/layout/AlternatingHexagons"/>
    <dgm:cxn modelId="{A5A10A2D-49B1-451F-A357-E0107E995BAA}" type="presParOf" srcId="{3CC9725F-7B8B-432F-B92C-FEC686C82284}" destId="{F34E8CFA-95D3-46AD-B259-27B815228EA9}" srcOrd="0" destOrd="0" presId="urn:microsoft.com/office/officeart/2008/layout/AlternatingHexagons"/>
    <dgm:cxn modelId="{910084EC-6899-40B9-9997-CD964BBD1390}" type="presParOf" srcId="{3CC9725F-7B8B-432F-B92C-FEC686C82284}" destId="{8B505BC7-5C2A-4692-BDA1-D52E58CC2F4C}" srcOrd="1" destOrd="0" presId="urn:microsoft.com/office/officeart/2008/layout/AlternatingHexagons"/>
    <dgm:cxn modelId="{604A68C3-157B-45F9-B4F1-82CCB52B7A4D}" type="presParOf" srcId="{3CC9725F-7B8B-432F-B92C-FEC686C82284}" destId="{64BF5179-1A63-4719-9932-DB3D1E1316D4}" srcOrd="2" destOrd="0" presId="urn:microsoft.com/office/officeart/2008/layout/AlternatingHexagons"/>
    <dgm:cxn modelId="{9C9CDB1D-CCF7-4546-B8A6-382819F05808}" type="presParOf" srcId="{3CC9725F-7B8B-432F-B92C-FEC686C82284}" destId="{CBE50581-ABD4-4C16-AAAC-A151FCF2C87C}" srcOrd="3" destOrd="0" presId="urn:microsoft.com/office/officeart/2008/layout/AlternatingHexagons"/>
    <dgm:cxn modelId="{6FDB71DF-610D-4530-9E34-5F124A89512B}" type="presParOf" srcId="{3CC9725F-7B8B-432F-B92C-FEC686C82284}" destId="{9B4D23FD-4B65-491F-9838-DEB19A1ABB9E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DD383E-904E-4F3D-A037-1004A85CDA5B}">
      <dsp:nvSpPr>
        <dsp:cNvPr id="0" name=""/>
        <dsp:cNvSpPr/>
      </dsp:nvSpPr>
      <dsp:spPr>
        <a:xfrm>
          <a:off x="1952587" y="2059"/>
          <a:ext cx="1276424" cy="829675"/>
        </a:xfrm>
        <a:prstGeom prst="roundRect">
          <a:avLst/>
        </a:prstGeom>
        <a:gradFill rotWithShape="0">
          <a:gsLst>
            <a:gs pos="0">
              <a:schemeClr val="accent3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1.</a:t>
          </a:r>
          <a:r>
            <a:rPr lang="en-US" altLang="en-US" sz="1400" kern="1200" dirty="0"/>
            <a:t> Camera Roaming</a:t>
          </a:r>
          <a:endParaRPr lang="zh-CN" altLang="en-US" sz="1400" kern="1200" dirty="0"/>
        </a:p>
      </dsp:txBody>
      <dsp:txXfrm>
        <a:off x="1993088" y="42560"/>
        <a:ext cx="1195422" cy="748673"/>
      </dsp:txXfrm>
    </dsp:sp>
    <dsp:sp modelId="{4A32FE22-3C86-4B68-A704-FD0767C0F641}">
      <dsp:nvSpPr>
        <dsp:cNvPr id="0" name=""/>
        <dsp:cNvSpPr/>
      </dsp:nvSpPr>
      <dsp:spPr>
        <a:xfrm>
          <a:off x="934557" y="416897"/>
          <a:ext cx="3312484" cy="3312484"/>
        </a:xfrm>
        <a:custGeom>
          <a:avLst/>
          <a:gdLst/>
          <a:ahLst/>
          <a:cxnLst/>
          <a:rect l="0" t="0" r="0" b="0"/>
          <a:pathLst>
            <a:path>
              <a:moveTo>
                <a:pt x="2303205" y="131586"/>
              </a:moveTo>
              <a:arcTo wR="1656242" hR="1656242" stAng="17579590" swAng="1959484"/>
            </a:path>
          </a:pathLst>
        </a:custGeom>
        <a:noFill/>
        <a:ln w="6350" cap="flat" cmpd="sng" algn="ctr">
          <a:solidFill>
            <a:schemeClr val="accent3">
              <a:shade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D75F15-ACC4-4377-9184-91E63BD3A595}">
      <dsp:nvSpPr>
        <dsp:cNvPr id="0" name=""/>
        <dsp:cNvSpPr/>
      </dsp:nvSpPr>
      <dsp:spPr>
        <a:xfrm>
          <a:off x="3527767" y="1146495"/>
          <a:ext cx="1276424" cy="829675"/>
        </a:xfrm>
        <a:prstGeom prst="roundRect">
          <a:avLst/>
        </a:prstGeom>
        <a:gradFill rotWithShape="0">
          <a:gsLst>
            <a:gs pos="0">
              <a:schemeClr val="accent3">
                <a:shade val="80000"/>
                <a:hueOff val="177592"/>
                <a:satOff val="-7913"/>
                <a:lumOff val="841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shade val="80000"/>
                <a:hueOff val="177592"/>
                <a:satOff val="-7913"/>
                <a:lumOff val="841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shade val="80000"/>
                <a:hueOff val="177592"/>
                <a:satOff val="-7913"/>
                <a:lumOff val="841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2.</a:t>
          </a:r>
          <a:r>
            <a:rPr lang="en-US" altLang="en-US" sz="1400" kern="1200" dirty="0"/>
            <a:t> Simple lighting and shading</a:t>
          </a:r>
          <a:endParaRPr lang="zh-CN" altLang="en-US" sz="1400" kern="1200" dirty="0"/>
        </a:p>
      </dsp:txBody>
      <dsp:txXfrm>
        <a:off x="3568268" y="1186996"/>
        <a:ext cx="1195422" cy="748673"/>
      </dsp:txXfrm>
    </dsp:sp>
    <dsp:sp modelId="{A4E6C294-5BB6-444F-A207-FB2439676764}">
      <dsp:nvSpPr>
        <dsp:cNvPr id="0" name=""/>
        <dsp:cNvSpPr/>
      </dsp:nvSpPr>
      <dsp:spPr>
        <a:xfrm>
          <a:off x="934557" y="416897"/>
          <a:ext cx="3312484" cy="3312484"/>
        </a:xfrm>
        <a:custGeom>
          <a:avLst/>
          <a:gdLst/>
          <a:ahLst/>
          <a:cxnLst/>
          <a:rect l="0" t="0" r="0" b="0"/>
          <a:pathLst>
            <a:path>
              <a:moveTo>
                <a:pt x="3310229" y="1569852"/>
              </a:moveTo>
              <a:arcTo wR="1656242" hR="1656242" stAng="21420607" swAng="2194725"/>
            </a:path>
          </a:pathLst>
        </a:custGeom>
        <a:noFill/>
        <a:ln w="6350" cap="flat" cmpd="sng" algn="ctr">
          <a:solidFill>
            <a:schemeClr val="accent3">
              <a:shade val="90000"/>
              <a:hueOff val="177586"/>
              <a:satOff val="-7767"/>
              <a:lumOff val="784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9801C9-9CD0-429A-AFE0-8CE54651A395}">
      <dsp:nvSpPr>
        <dsp:cNvPr id="0" name=""/>
        <dsp:cNvSpPr/>
      </dsp:nvSpPr>
      <dsp:spPr>
        <a:xfrm>
          <a:off x="2926102" y="2998230"/>
          <a:ext cx="1276424" cy="829675"/>
        </a:xfrm>
        <a:prstGeom prst="roundRect">
          <a:avLst/>
        </a:prstGeom>
        <a:gradFill rotWithShape="0">
          <a:gsLst>
            <a:gs pos="0">
              <a:schemeClr val="accent3">
                <a:shade val="80000"/>
                <a:hueOff val="355184"/>
                <a:satOff val="-15825"/>
                <a:lumOff val="1682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shade val="80000"/>
                <a:hueOff val="355184"/>
                <a:satOff val="-15825"/>
                <a:lumOff val="1682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shade val="80000"/>
                <a:hueOff val="355184"/>
                <a:satOff val="-15825"/>
                <a:lumOff val="1682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3.</a:t>
          </a:r>
          <a:r>
            <a:rPr lang="en-US" altLang="en-US" sz="1400" kern="1200" dirty="0"/>
            <a:t> Texture mapping </a:t>
          </a:r>
          <a:endParaRPr lang="zh-CN" altLang="en-US" sz="1400" kern="1200" dirty="0"/>
        </a:p>
      </dsp:txBody>
      <dsp:txXfrm>
        <a:off x="2966603" y="3038731"/>
        <a:ext cx="1195422" cy="748673"/>
      </dsp:txXfrm>
    </dsp:sp>
    <dsp:sp modelId="{CA0C2A90-4030-4F6D-9525-B0B7122F4F25}">
      <dsp:nvSpPr>
        <dsp:cNvPr id="0" name=""/>
        <dsp:cNvSpPr/>
      </dsp:nvSpPr>
      <dsp:spPr>
        <a:xfrm>
          <a:off x="934557" y="416897"/>
          <a:ext cx="3312484" cy="3312484"/>
        </a:xfrm>
        <a:custGeom>
          <a:avLst/>
          <a:gdLst/>
          <a:ahLst/>
          <a:cxnLst/>
          <a:rect l="0" t="0" r="0" b="0"/>
          <a:pathLst>
            <a:path>
              <a:moveTo>
                <a:pt x="1984974" y="3279532"/>
              </a:moveTo>
              <a:arcTo wR="1656242" hR="1656242" stAng="4713111" swAng="1373777"/>
            </a:path>
          </a:pathLst>
        </a:custGeom>
        <a:noFill/>
        <a:ln w="6350" cap="flat" cmpd="sng" algn="ctr">
          <a:solidFill>
            <a:schemeClr val="accent3">
              <a:shade val="90000"/>
              <a:hueOff val="355172"/>
              <a:satOff val="-15534"/>
              <a:lumOff val="156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CCABF-2EEA-46B5-8923-C9E57F94A290}">
      <dsp:nvSpPr>
        <dsp:cNvPr id="0" name=""/>
        <dsp:cNvSpPr/>
      </dsp:nvSpPr>
      <dsp:spPr>
        <a:xfrm>
          <a:off x="979073" y="2998230"/>
          <a:ext cx="1276424" cy="829675"/>
        </a:xfrm>
        <a:prstGeom prst="roundRect">
          <a:avLst/>
        </a:prstGeom>
        <a:gradFill rotWithShape="0">
          <a:gsLst>
            <a:gs pos="0">
              <a:schemeClr val="accent3">
                <a:shade val="80000"/>
                <a:hueOff val="532776"/>
                <a:satOff val="-23738"/>
                <a:lumOff val="2523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shade val="80000"/>
                <a:hueOff val="532776"/>
                <a:satOff val="-23738"/>
                <a:lumOff val="2523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shade val="80000"/>
                <a:hueOff val="532776"/>
                <a:satOff val="-23738"/>
                <a:lumOff val="2523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4.</a:t>
          </a:r>
          <a:r>
            <a:rPr lang="en-US" altLang="en-US" sz="1400" kern="1200" dirty="0"/>
            <a:t> Shadow mapping </a:t>
          </a:r>
          <a:endParaRPr lang="zh-CN" altLang="en-US" sz="1400" kern="1200" dirty="0"/>
        </a:p>
      </dsp:txBody>
      <dsp:txXfrm>
        <a:off x="1019574" y="3038731"/>
        <a:ext cx="1195422" cy="748673"/>
      </dsp:txXfrm>
    </dsp:sp>
    <dsp:sp modelId="{7F5FDB5E-789D-4F56-B485-F6FF3C4A377E}">
      <dsp:nvSpPr>
        <dsp:cNvPr id="0" name=""/>
        <dsp:cNvSpPr/>
      </dsp:nvSpPr>
      <dsp:spPr>
        <a:xfrm>
          <a:off x="934557" y="416897"/>
          <a:ext cx="3312484" cy="3312484"/>
        </a:xfrm>
        <a:custGeom>
          <a:avLst/>
          <a:gdLst/>
          <a:ahLst/>
          <a:cxnLst/>
          <a:rect l="0" t="0" r="0" b="0"/>
          <a:pathLst>
            <a:path>
              <a:moveTo>
                <a:pt x="276544" y="2572524"/>
              </a:moveTo>
              <a:arcTo wR="1656242" hR="1656242" stAng="8784669" swAng="2194725"/>
            </a:path>
          </a:pathLst>
        </a:custGeom>
        <a:noFill/>
        <a:ln w="6350" cap="flat" cmpd="sng" algn="ctr">
          <a:solidFill>
            <a:schemeClr val="accent3">
              <a:shade val="90000"/>
              <a:hueOff val="532759"/>
              <a:satOff val="-23302"/>
              <a:lumOff val="2352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D4A74B-0851-4EC6-8898-D1535C9FBE9C}">
      <dsp:nvSpPr>
        <dsp:cNvPr id="0" name=""/>
        <dsp:cNvSpPr/>
      </dsp:nvSpPr>
      <dsp:spPr>
        <a:xfrm>
          <a:off x="377407" y="1146495"/>
          <a:ext cx="1276424" cy="829675"/>
        </a:xfrm>
        <a:prstGeom prst="roundRect">
          <a:avLst/>
        </a:prstGeom>
        <a:gradFill rotWithShape="0">
          <a:gsLst>
            <a:gs pos="0">
              <a:schemeClr val="accent3">
                <a:shade val="80000"/>
                <a:hueOff val="710369"/>
                <a:satOff val="-31651"/>
                <a:lumOff val="3364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shade val="80000"/>
                <a:hueOff val="710369"/>
                <a:satOff val="-31651"/>
                <a:lumOff val="3364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shade val="80000"/>
                <a:hueOff val="710369"/>
                <a:satOff val="-31651"/>
                <a:lumOff val="3364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5.</a:t>
          </a:r>
          <a:r>
            <a:rPr lang="en-US" altLang="en-US" sz="1400" kern="1200" dirty="0"/>
            <a:t>Model import &amp; Mesh viewing </a:t>
          </a:r>
          <a:endParaRPr lang="zh-CN" altLang="en-US" sz="1400" kern="1200" dirty="0"/>
        </a:p>
      </dsp:txBody>
      <dsp:txXfrm>
        <a:off x="417908" y="1186996"/>
        <a:ext cx="1195422" cy="748673"/>
      </dsp:txXfrm>
    </dsp:sp>
    <dsp:sp modelId="{A7982F36-DFCB-4BEE-9D82-D4E1D2CA6F53}">
      <dsp:nvSpPr>
        <dsp:cNvPr id="0" name=""/>
        <dsp:cNvSpPr/>
      </dsp:nvSpPr>
      <dsp:spPr>
        <a:xfrm>
          <a:off x="934557" y="416897"/>
          <a:ext cx="3312484" cy="3312484"/>
        </a:xfrm>
        <a:custGeom>
          <a:avLst/>
          <a:gdLst/>
          <a:ahLst/>
          <a:cxnLst/>
          <a:rect l="0" t="0" r="0" b="0"/>
          <a:pathLst>
            <a:path>
              <a:moveTo>
                <a:pt x="288818" y="721742"/>
              </a:moveTo>
              <a:arcTo wR="1656242" hR="1656242" stAng="12860926" swAng="1959484"/>
            </a:path>
          </a:pathLst>
        </a:custGeom>
        <a:noFill/>
        <a:ln w="6350" cap="flat" cmpd="sng" algn="ctr">
          <a:solidFill>
            <a:schemeClr val="accent3">
              <a:shade val="90000"/>
              <a:hueOff val="710345"/>
              <a:satOff val="-31069"/>
              <a:lumOff val="313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CDBDA-7698-4AA8-8A5F-FAECE4D20635}">
      <dsp:nvSpPr>
        <dsp:cNvPr id="0" name=""/>
        <dsp:cNvSpPr/>
      </dsp:nvSpPr>
      <dsp:spPr>
        <a:xfrm rot="5400000">
          <a:off x="1127494" y="92675"/>
          <a:ext cx="1425775" cy="1240424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kern="1200" dirty="0"/>
            <a:t>1.Sky Box</a:t>
          </a:r>
          <a:endParaRPr lang="zh-CN" altLang="en-US" sz="1200" kern="1200" dirty="0"/>
        </a:p>
      </dsp:txBody>
      <dsp:txXfrm rot="-5400000">
        <a:off x="1413468" y="222183"/>
        <a:ext cx="853826" cy="981409"/>
      </dsp:txXfrm>
    </dsp:sp>
    <dsp:sp modelId="{168DBCB5-D529-4DA2-8B6B-44B2B2D5A248}">
      <dsp:nvSpPr>
        <dsp:cNvPr id="0" name=""/>
        <dsp:cNvSpPr/>
      </dsp:nvSpPr>
      <dsp:spPr>
        <a:xfrm>
          <a:off x="3804068" y="286406"/>
          <a:ext cx="1591165" cy="855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537B1C-CD98-4E3C-9F0C-271575A87FB0}">
      <dsp:nvSpPr>
        <dsp:cNvPr id="0" name=""/>
        <dsp:cNvSpPr/>
      </dsp:nvSpPr>
      <dsp:spPr>
        <a:xfrm rot="5400000">
          <a:off x="2445818" y="92675"/>
          <a:ext cx="1425775" cy="1240424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282829"/>
            <a:satOff val="-1897"/>
            <a:lumOff val="291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2.Display Text</a:t>
          </a:r>
          <a:endParaRPr lang="zh-CN" altLang="en-US" sz="1400" kern="1200" dirty="0"/>
        </a:p>
      </dsp:txBody>
      <dsp:txXfrm rot="-5400000">
        <a:off x="2731792" y="222183"/>
        <a:ext cx="853826" cy="981409"/>
      </dsp:txXfrm>
    </dsp:sp>
    <dsp:sp modelId="{65DB5675-C7BE-4EE5-8B63-D98E94DFC2AA}">
      <dsp:nvSpPr>
        <dsp:cNvPr id="0" name=""/>
        <dsp:cNvSpPr/>
      </dsp:nvSpPr>
      <dsp:spPr>
        <a:xfrm rot="5400000">
          <a:off x="1760931" y="1304125"/>
          <a:ext cx="1425775" cy="1240424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565658"/>
            <a:satOff val="-3795"/>
            <a:lumOff val="58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kern="1200" dirty="0"/>
            <a:t>3.Complex Lighting</a:t>
          </a:r>
          <a:endParaRPr lang="zh-CN" altLang="en-US" sz="1200" kern="1200" dirty="0"/>
        </a:p>
      </dsp:txBody>
      <dsp:txXfrm rot="-5400000">
        <a:off x="2046905" y="1433633"/>
        <a:ext cx="853826" cy="981409"/>
      </dsp:txXfrm>
    </dsp:sp>
    <dsp:sp modelId="{C40A2476-DF54-41A4-AEEC-0FBFE682368D}">
      <dsp:nvSpPr>
        <dsp:cNvPr id="0" name=""/>
        <dsp:cNvSpPr/>
      </dsp:nvSpPr>
      <dsp:spPr>
        <a:xfrm>
          <a:off x="262440" y="1496605"/>
          <a:ext cx="1539837" cy="855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4299E6-470D-4640-9ED4-CD4BACE54DC8}">
      <dsp:nvSpPr>
        <dsp:cNvPr id="0" name=""/>
        <dsp:cNvSpPr/>
      </dsp:nvSpPr>
      <dsp:spPr>
        <a:xfrm rot="5400000">
          <a:off x="2468296" y="2500622"/>
          <a:ext cx="1425775" cy="1240424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848487"/>
            <a:satOff val="-5692"/>
            <a:lumOff val="874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6.Particle System</a:t>
          </a:r>
          <a:endParaRPr lang="zh-CN" altLang="en-US" sz="1400" kern="1200" dirty="0"/>
        </a:p>
      </dsp:txBody>
      <dsp:txXfrm rot="-5400000">
        <a:off x="2754270" y="2630130"/>
        <a:ext cx="853826" cy="981409"/>
      </dsp:txXfrm>
    </dsp:sp>
    <dsp:sp modelId="{5553FC91-F3C3-4BA2-A440-AE6BB0F77E1E}">
      <dsp:nvSpPr>
        <dsp:cNvPr id="0" name=""/>
        <dsp:cNvSpPr/>
      </dsp:nvSpPr>
      <dsp:spPr>
        <a:xfrm rot="5400000">
          <a:off x="3110748" y="1310413"/>
          <a:ext cx="1425775" cy="1240424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1131317"/>
            <a:satOff val="-7589"/>
            <a:lumOff val="116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kern="1200" dirty="0"/>
            <a:t>4.Collision Detection</a:t>
          </a:r>
          <a:endParaRPr lang="zh-CN" altLang="en-US" sz="1200" kern="1200" dirty="0"/>
        </a:p>
      </dsp:txBody>
      <dsp:txXfrm rot="-5400000">
        <a:off x="3396722" y="1439921"/>
        <a:ext cx="853826" cy="981409"/>
      </dsp:txXfrm>
    </dsp:sp>
    <dsp:sp modelId="{D4174539-5584-4D2C-94BD-366A29FB8672}">
      <dsp:nvSpPr>
        <dsp:cNvPr id="0" name=""/>
        <dsp:cNvSpPr/>
      </dsp:nvSpPr>
      <dsp:spPr>
        <a:xfrm>
          <a:off x="3804068" y="2706804"/>
          <a:ext cx="1591165" cy="855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8B4A6A-94AB-4FD3-8C11-F615A27E1607}">
      <dsp:nvSpPr>
        <dsp:cNvPr id="0" name=""/>
        <dsp:cNvSpPr/>
      </dsp:nvSpPr>
      <dsp:spPr>
        <a:xfrm rot="5400000">
          <a:off x="1093668" y="2514324"/>
          <a:ext cx="1425775" cy="1240424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1414146"/>
            <a:satOff val="-9486"/>
            <a:lumOff val="145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5.Skeletal Animation</a:t>
          </a:r>
          <a:endParaRPr lang="zh-CN" altLang="en-US" sz="1400" kern="1200" dirty="0"/>
        </a:p>
      </dsp:txBody>
      <dsp:txXfrm rot="-5400000">
        <a:off x="1379642" y="2643832"/>
        <a:ext cx="853826" cy="981409"/>
      </dsp:txXfrm>
    </dsp:sp>
    <dsp:sp modelId="{F34E8CFA-95D3-46AD-B259-27B815228EA9}">
      <dsp:nvSpPr>
        <dsp:cNvPr id="0" name=""/>
        <dsp:cNvSpPr/>
      </dsp:nvSpPr>
      <dsp:spPr>
        <a:xfrm rot="5400000">
          <a:off x="1760931" y="3724522"/>
          <a:ext cx="1425775" cy="1240424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1696975"/>
            <a:satOff val="-11384"/>
            <a:lumOff val="174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200" kern="1200" dirty="0"/>
            <a:t>7.Fluid Simulation</a:t>
          </a:r>
          <a:endParaRPr lang="zh-CN" altLang="en-US" sz="1200" kern="1200" dirty="0"/>
        </a:p>
      </dsp:txBody>
      <dsp:txXfrm rot="-5400000">
        <a:off x="2046905" y="3854030"/>
        <a:ext cx="853826" cy="981409"/>
      </dsp:txXfrm>
    </dsp:sp>
    <dsp:sp modelId="{8B505BC7-5C2A-4692-BDA1-D52E58CC2F4C}">
      <dsp:nvSpPr>
        <dsp:cNvPr id="0" name=""/>
        <dsp:cNvSpPr/>
      </dsp:nvSpPr>
      <dsp:spPr>
        <a:xfrm>
          <a:off x="262440" y="3917002"/>
          <a:ext cx="1539837" cy="855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4D23FD-4B65-491F-9838-DEB19A1ABB9E}">
      <dsp:nvSpPr>
        <dsp:cNvPr id="0" name=""/>
        <dsp:cNvSpPr/>
      </dsp:nvSpPr>
      <dsp:spPr>
        <a:xfrm rot="5400000">
          <a:off x="3100590" y="3724522"/>
          <a:ext cx="1425775" cy="1240424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1979804"/>
            <a:satOff val="-13281"/>
            <a:lumOff val="203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600" kern="1200"/>
        </a:p>
      </dsp:txBody>
      <dsp:txXfrm rot="-5400000">
        <a:off x="3386564" y="3854030"/>
        <a:ext cx="853826" cy="9814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endSty" val="noArr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hexagon" r:blip="" rot="90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type="hexagon" r:blip="" rot="90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3A14F3D-3806-41C4-B310-50887586900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022FEE5-93F6-4794-9247-D82E88608B7E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40E8888-C058-47E6-81C8-EA312C31F2D6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编辑母版文本样式</a:t>
            </a:r>
            <a:endParaRPr lang="zh-CN" altLang="en-US" noProof="0" dirty="0"/>
          </a:p>
          <a:p>
            <a:pPr lvl="1" rtl="0"/>
            <a:r>
              <a:rPr lang="zh-CN" altLang="en-US" noProof="0" dirty="0"/>
              <a:t>第二级</a:t>
            </a:r>
            <a:endParaRPr lang="zh-CN" altLang="en-US" noProof="0" dirty="0"/>
          </a:p>
          <a:p>
            <a:pPr lvl="2" rtl="0"/>
            <a:r>
              <a:rPr lang="zh-CN" altLang="en-US" noProof="0" dirty="0"/>
              <a:t>第三级</a:t>
            </a:r>
            <a:endParaRPr lang="zh-CN" altLang="en-US" noProof="0" dirty="0"/>
          </a:p>
          <a:p>
            <a:pPr lvl="3" rtl="0"/>
            <a:r>
              <a:rPr lang="zh-CN" altLang="en-US" noProof="0" dirty="0"/>
              <a:t>第四级</a:t>
            </a:r>
            <a:endParaRPr lang="zh-CN" altLang="en-US" noProof="0" dirty="0"/>
          </a:p>
          <a:p>
            <a:pPr lvl="4" rtl="0"/>
            <a:r>
              <a:rPr lang="zh-CN" altLang="en-US" noProof="0" dirty="0"/>
              <a:t>第五级</a:t>
            </a:r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3D78A92-0141-4330-8F3E-FAADFAC23844}" type="slidenum">
              <a:rPr lang="en-US" altLang="zh-CN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包含图像的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zh-CN" altLang="en-US" noProof="0" dirty="0"/>
              <a:t>演示文稿</a:t>
            </a:r>
            <a:br>
              <a:rPr lang="zh-CN" altLang="en-US" noProof="0" dirty="0"/>
            </a:br>
            <a:r>
              <a:rPr lang="zh-CN" altLang="en-US" noProof="0" dirty="0"/>
              <a:t>标题    </a:t>
            </a:r>
            <a:endParaRPr lang="zh-CN" altLang="en-US" noProof="0" dirty="0"/>
          </a:p>
        </p:txBody>
      </p:sp>
      <p:sp>
        <p:nvSpPr>
          <p:cNvPr id="23" name="文本占位符 26"/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 rtlCol="0"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zh-CN" altLang="en-US" noProof="0" dirty="0"/>
              <a:t>月</a:t>
            </a:r>
            <a:br>
              <a:rPr lang="zh-CN" altLang="en-US" noProof="0" dirty="0"/>
            </a:br>
            <a:r>
              <a:rPr lang="en-US" altLang="zh-CN" noProof="0" dirty="0"/>
              <a:t>20XX</a:t>
            </a:r>
            <a:endParaRPr lang="en-US" altLang="zh-CN" noProof="0" dirty="0"/>
          </a:p>
        </p:txBody>
      </p:sp>
      <p:sp>
        <p:nvSpPr>
          <p:cNvPr id="28" name="任意多边形：形状 27"/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29" name="任意多边形：形状 28"/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30" name="任意多边形：形状 29"/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32" name="任意多边形：形状 31"/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33" name="任意多边形：形状 32"/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34" name="任意多边形：形状 33"/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36" name="文本占位符 14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 rtlCol="0"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 rtl="0"/>
            <a:r>
              <a:rPr lang="zh-CN" altLang="en-US" noProof="0" dirty="0"/>
              <a:t>演示文稿</a:t>
            </a:r>
            <a:br>
              <a:rPr lang="zh-CN" altLang="en-US" noProof="0" dirty="0"/>
            </a:br>
            <a:r>
              <a:rPr lang="zh-CN" altLang="en-US" noProof="0" dirty="0"/>
              <a:t>标语</a:t>
            </a:r>
            <a:endParaRPr lang="zh-CN" altLang="en-US" noProof="0" dirty="0"/>
          </a:p>
        </p:txBody>
      </p:sp>
      <p:sp>
        <p:nvSpPr>
          <p:cNvPr id="40" name="图形 37"/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12" name="图形 36"/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21" name="图片占位符 20"/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-1" fmla="*/ 6948025 w 7577047"/>
              <a:gd name="connsiteY0-2" fmla="*/ 0 h 5949573"/>
              <a:gd name="connsiteX1-3" fmla="*/ 7577047 w 7577047"/>
              <a:gd name="connsiteY1-4" fmla="*/ 11837 h 5949573"/>
              <a:gd name="connsiteX2-5" fmla="*/ 6304235 w 7577047"/>
              <a:gd name="connsiteY2-6" fmla="*/ 638503 h 5949573"/>
              <a:gd name="connsiteX3-7" fmla="*/ 6159164 w 7577047"/>
              <a:gd name="connsiteY3-8" fmla="*/ 903382 h 5949573"/>
              <a:gd name="connsiteX4-9" fmla="*/ 6161282 w 7577047"/>
              <a:gd name="connsiteY4-10" fmla="*/ 909843 h 5949573"/>
              <a:gd name="connsiteX5-11" fmla="*/ 6459895 w 7577047"/>
              <a:gd name="connsiteY5-12" fmla="*/ 956143 h 5949573"/>
              <a:gd name="connsiteX6-13" fmla="*/ 7577047 w 7577047"/>
              <a:gd name="connsiteY6-14" fmla="*/ 407003 h 5949573"/>
              <a:gd name="connsiteX7-15" fmla="*/ 7577047 w 7577047"/>
              <a:gd name="connsiteY7-16" fmla="*/ 3261454 h 5949573"/>
              <a:gd name="connsiteX8-17" fmla="*/ 2564157 w 7577047"/>
              <a:gd name="connsiteY8-18" fmla="*/ 5735814 h 5949573"/>
              <a:gd name="connsiteX9-19" fmla="*/ 233491 w 7577047"/>
              <a:gd name="connsiteY9-20" fmla="*/ 4944407 h 5949573"/>
              <a:gd name="connsiteX10-21" fmla="*/ 213372 w 7577047"/>
              <a:gd name="connsiteY10-22" fmla="*/ 4903490 h 5949573"/>
              <a:gd name="connsiteX11-23" fmla="*/ 1004379 w 7577047"/>
              <a:gd name="connsiteY11-24" fmla="*/ 2571260 h 5949573"/>
              <a:gd name="connsiteX12-25" fmla="*/ 2132121 w 7577047"/>
              <a:gd name="connsiteY12-26" fmla="*/ 2014584 h 5949573"/>
              <a:gd name="connsiteX13-27" fmla="*/ 2176595 w 7577047"/>
              <a:gd name="connsiteY13-28" fmla="*/ 2049039 h 5949573"/>
              <a:gd name="connsiteX14-29" fmla="*/ 2467796 w 7577047"/>
              <a:gd name="connsiteY14-30" fmla="*/ 2139486 h 5949573"/>
              <a:gd name="connsiteX15-31" fmla="*/ 2781234 w 7577047"/>
              <a:gd name="connsiteY15-32" fmla="*/ 2058730 h 5949573"/>
              <a:gd name="connsiteX16" fmla="*/ 6948025 w 7577047"/>
              <a:gd name="connsiteY16" fmla="*/ 0 h 5949573"/>
              <a:gd name="connsiteX0-33" fmla="*/ 6948025 w 7580006"/>
              <a:gd name="connsiteY0-34" fmla="*/ 0 h 5949573"/>
              <a:gd name="connsiteX1-35" fmla="*/ 7580006 w 7580006"/>
              <a:gd name="connsiteY1-36" fmla="*/ 0 h 5949573"/>
              <a:gd name="connsiteX2-37" fmla="*/ 6304235 w 7580006"/>
              <a:gd name="connsiteY2-38" fmla="*/ 638503 h 5949573"/>
              <a:gd name="connsiteX3-39" fmla="*/ 6159164 w 7580006"/>
              <a:gd name="connsiteY3-40" fmla="*/ 903382 h 5949573"/>
              <a:gd name="connsiteX4-41" fmla="*/ 6161282 w 7580006"/>
              <a:gd name="connsiteY4-42" fmla="*/ 909843 h 5949573"/>
              <a:gd name="connsiteX5-43" fmla="*/ 6459895 w 7580006"/>
              <a:gd name="connsiteY5-44" fmla="*/ 956143 h 5949573"/>
              <a:gd name="connsiteX6-45" fmla="*/ 7577047 w 7580006"/>
              <a:gd name="connsiteY6-46" fmla="*/ 407003 h 5949573"/>
              <a:gd name="connsiteX7-47" fmla="*/ 7577047 w 7580006"/>
              <a:gd name="connsiteY7-48" fmla="*/ 3261454 h 5949573"/>
              <a:gd name="connsiteX8-49" fmla="*/ 2564157 w 7580006"/>
              <a:gd name="connsiteY8-50" fmla="*/ 5735814 h 5949573"/>
              <a:gd name="connsiteX9-51" fmla="*/ 233491 w 7580006"/>
              <a:gd name="connsiteY9-52" fmla="*/ 4944407 h 5949573"/>
              <a:gd name="connsiteX10-53" fmla="*/ 213372 w 7580006"/>
              <a:gd name="connsiteY10-54" fmla="*/ 4903490 h 5949573"/>
              <a:gd name="connsiteX11-55" fmla="*/ 1004379 w 7580006"/>
              <a:gd name="connsiteY11-56" fmla="*/ 2571260 h 5949573"/>
              <a:gd name="connsiteX12-57" fmla="*/ 2132121 w 7580006"/>
              <a:gd name="connsiteY12-58" fmla="*/ 2014584 h 5949573"/>
              <a:gd name="connsiteX13-59" fmla="*/ 2176595 w 7580006"/>
              <a:gd name="connsiteY13-60" fmla="*/ 2049039 h 5949573"/>
              <a:gd name="connsiteX14-61" fmla="*/ 2467796 w 7580006"/>
              <a:gd name="connsiteY14-62" fmla="*/ 2139486 h 5949573"/>
              <a:gd name="connsiteX15-63" fmla="*/ 2781234 w 7580006"/>
              <a:gd name="connsiteY15-64" fmla="*/ 2058730 h 5949573"/>
              <a:gd name="connsiteX16-65" fmla="*/ 6948025 w 7580006"/>
              <a:gd name="connsiteY16-66" fmla="*/ 0 h 5949573"/>
              <a:gd name="connsiteX0-67" fmla="*/ 6948025 w 7585924"/>
              <a:gd name="connsiteY0-68" fmla="*/ 0 h 5949573"/>
              <a:gd name="connsiteX1-69" fmla="*/ 7585924 w 7585924"/>
              <a:gd name="connsiteY1-70" fmla="*/ 0 h 5949573"/>
              <a:gd name="connsiteX2-71" fmla="*/ 6304235 w 7585924"/>
              <a:gd name="connsiteY2-72" fmla="*/ 638503 h 5949573"/>
              <a:gd name="connsiteX3-73" fmla="*/ 6159164 w 7585924"/>
              <a:gd name="connsiteY3-74" fmla="*/ 903382 h 5949573"/>
              <a:gd name="connsiteX4-75" fmla="*/ 6161282 w 7585924"/>
              <a:gd name="connsiteY4-76" fmla="*/ 909843 h 5949573"/>
              <a:gd name="connsiteX5-77" fmla="*/ 6459895 w 7585924"/>
              <a:gd name="connsiteY5-78" fmla="*/ 956143 h 5949573"/>
              <a:gd name="connsiteX6-79" fmla="*/ 7577047 w 7585924"/>
              <a:gd name="connsiteY6-80" fmla="*/ 407003 h 5949573"/>
              <a:gd name="connsiteX7-81" fmla="*/ 7577047 w 7585924"/>
              <a:gd name="connsiteY7-82" fmla="*/ 3261454 h 5949573"/>
              <a:gd name="connsiteX8-83" fmla="*/ 2564157 w 7585924"/>
              <a:gd name="connsiteY8-84" fmla="*/ 5735814 h 5949573"/>
              <a:gd name="connsiteX9-85" fmla="*/ 233491 w 7585924"/>
              <a:gd name="connsiteY9-86" fmla="*/ 4944407 h 5949573"/>
              <a:gd name="connsiteX10-87" fmla="*/ 213372 w 7585924"/>
              <a:gd name="connsiteY10-88" fmla="*/ 4903490 h 5949573"/>
              <a:gd name="connsiteX11-89" fmla="*/ 1004379 w 7585924"/>
              <a:gd name="connsiteY11-90" fmla="*/ 2571260 h 5949573"/>
              <a:gd name="connsiteX12-91" fmla="*/ 2132121 w 7585924"/>
              <a:gd name="connsiteY12-92" fmla="*/ 2014584 h 5949573"/>
              <a:gd name="connsiteX13-93" fmla="*/ 2176595 w 7585924"/>
              <a:gd name="connsiteY13-94" fmla="*/ 2049039 h 5949573"/>
              <a:gd name="connsiteX14-95" fmla="*/ 2467796 w 7585924"/>
              <a:gd name="connsiteY14-96" fmla="*/ 2139486 h 5949573"/>
              <a:gd name="connsiteX15-97" fmla="*/ 2781234 w 7585924"/>
              <a:gd name="connsiteY15-98" fmla="*/ 2058730 h 5949573"/>
              <a:gd name="connsiteX16-99" fmla="*/ 6948025 w 7585924"/>
              <a:gd name="connsiteY16-100" fmla="*/ 0 h 594957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65" y="connsiteY16-6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谢页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图片占位符 25"/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zh-CN" altLang="en-US" noProof="0" dirty="0"/>
              <a:t>谢谢！</a:t>
            </a:r>
            <a:endParaRPr lang="zh-CN" altLang="en-US" noProof="0" dirty="0"/>
          </a:p>
        </p:txBody>
      </p:sp>
      <p:sp>
        <p:nvSpPr>
          <p:cNvPr id="12" name="任意多边形：形状 11"/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16" name="任意多边形：形状 15"/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19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 rtlCol="0"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zh-CN" altLang="en-US" noProof="0" dirty="0"/>
              <a:t>米申</a:t>
            </a:r>
            <a:endParaRPr lang="zh-CN" altLang="en-US" noProof="0" dirty="0"/>
          </a:p>
        </p:txBody>
      </p:sp>
      <p:sp>
        <p:nvSpPr>
          <p:cNvPr id="20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zh-CN" altLang="en-US" noProof="0" dirty="0"/>
              <a:t>电话号码：</a:t>
            </a:r>
            <a:endParaRPr lang="zh-CN" altLang="en-US" noProof="0" dirty="0"/>
          </a:p>
        </p:txBody>
      </p:sp>
      <p:sp>
        <p:nvSpPr>
          <p:cNvPr id="21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US" altLang="zh-CN" noProof="0" dirty="0"/>
              <a:t>678 555-0128</a:t>
            </a:r>
            <a:endParaRPr lang="en-US" altLang="zh-CN" noProof="0" dirty="0"/>
          </a:p>
        </p:txBody>
      </p:sp>
      <p:sp>
        <p:nvSpPr>
          <p:cNvPr id="22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zh-CN" altLang="en-US" noProof="0" dirty="0"/>
              <a:t>电子邮件：</a:t>
            </a:r>
            <a:endParaRPr lang="zh-CN" altLang="en-US" noProof="0" dirty="0"/>
          </a:p>
        </p:txBody>
      </p:sp>
      <p:sp>
        <p:nvSpPr>
          <p:cNvPr id="23" name="文本占位符 26"/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en-US" altLang="zh-CN" noProof="0" dirty="0"/>
              <a:t>BERGQVIST@EXAMPLE.COM</a:t>
            </a:r>
            <a:endParaRPr lang="en-US" altLang="zh-CN" noProof="0" dirty="0"/>
          </a:p>
        </p:txBody>
      </p:sp>
      <p:sp>
        <p:nvSpPr>
          <p:cNvPr id="3" name="图形 23"/>
          <p:cNvSpPr/>
          <p:nvPr/>
        </p:nvSpPr>
        <p:spPr>
          <a:xfrm>
            <a:off x="900978" y="1561556"/>
            <a:ext cx="140400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25" name="任意多边形：形状 24"/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zh-CN" altLang="en-US" noProof="0" dirty="0"/>
              <a:t>演示文稿</a:t>
            </a:r>
            <a:br>
              <a:rPr lang="zh-CN" altLang="en-US" noProof="0" dirty="0"/>
            </a:br>
            <a:r>
              <a:rPr lang="zh-CN" altLang="en-US" noProof="0" dirty="0"/>
              <a:t>标题    </a:t>
            </a:r>
            <a:endParaRPr lang="zh-CN" altLang="en-US" noProof="0" dirty="0"/>
          </a:p>
        </p:txBody>
      </p:sp>
      <p:sp>
        <p:nvSpPr>
          <p:cNvPr id="28" name="任意多边形：形状 27"/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29" name="任意多边形：形状 28"/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30" name="任意多边形：形状 29"/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32" name="任意多边形：形状 31"/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33" name="任意多边形：形状 32"/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34" name="任意多边形：形状 33"/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40" name="图形 37"/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12" name="图形 36"/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15" name="副标题 2"/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椭圆形 33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5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任意多边形：形状 9"/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任意多边形：形状 24"/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分隔幻灯片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24" name="图形 22"/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任意多边形：形状 8"/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8" name="任意多边形：形状 37"/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6" name="任意多边形：形状 35"/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0" name="任意多边形：形状 29"/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/>
              <a:t>20XX/MM/DD</a:t>
            </a:r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椭圆形 47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9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grpSp>
        <p:nvGrpSpPr>
          <p:cNvPr id="41" name="图形 39"/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任意多边形：形状 41"/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：形状 42"/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：形状 43"/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：形状 44"/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：形状 45"/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：形状 46"/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8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1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1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 rtl="0"/>
            <a:r>
              <a:rPr lang="zh-CN" altLang="en-US" noProof="0"/>
              <a:t>二级</a:t>
            </a:r>
            <a:endParaRPr lang="zh-CN" altLang="en-US" noProof="0"/>
          </a:p>
          <a:p>
            <a:pPr lvl="2" rtl="0"/>
            <a:r>
              <a:rPr lang="zh-CN" altLang="en-US" noProof="0"/>
              <a:t>三级</a:t>
            </a:r>
            <a:endParaRPr lang="zh-CN" altLang="en-US" noProof="0"/>
          </a:p>
          <a:p>
            <a:pPr lvl="3" rtl="0"/>
            <a:r>
              <a:rPr lang="zh-CN" altLang="en-US" noProof="0"/>
              <a:t>四级</a:t>
            </a:r>
            <a:endParaRPr lang="zh-CN" altLang="en-US" noProof="0"/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20" name="图形 19"/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椭圆形 47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9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grpSp>
        <p:nvGrpSpPr>
          <p:cNvPr id="41" name="图形 39"/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任意多边形：形状 41"/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：形状 42"/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：形状 43"/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：形状 44"/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：形状 45"/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：形状 46"/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20" name="图形 19"/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/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19" name="内容占位符 3"/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1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1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 rtl="0"/>
            <a:r>
              <a:rPr lang="zh-CN" altLang="en-US" noProof="0"/>
              <a:t>二级</a:t>
            </a:r>
            <a:endParaRPr lang="zh-CN" altLang="en-US" noProof="0"/>
          </a:p>
          <a:p>
            <a:pPr lvl="2" rtl="0"/>
            <a:r>
              <a:rPr lang="zh-CN" altLang="en-US" noProof="0"/>
              <a:t>三级</a:t>
            </a:r>
            <a:endParaRPr lang="zh-CN" altLang="en-US" noProof="0"/>
          </a:p>
          <a:p>
            <a:pPr lvl="3" rtl="0"/>
            <a:r>
              <a:rPr lang="zh-CN" altLang="en-US" noProof="0"/>
              <a:t>四级</a:t>
            </a:r>
            <a:endParaRPr lang="zh-CN" altLang="en-US" noProof="0"/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21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22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1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1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 rtl="0"/>
            <a:r>
              <a:rPr lang="zh-CN" altLang="en-US" noProof="0"/>
              <a:t>二级</a:t>
            </a:r>
            <a:endParaRPr lang="zh-CN" altLang="en-US" noProof="0"/>
          </a:p>
          <a:p>
            <a:pPr lvl="2" rtl="0"/>
            <a:r>
              <a:rPr lang="zh-CN" altLang="en-US" noProof="0"/>
              <a:t>三级</a:t>
            </a:r>
            <a:endParaRPr lang="zh-CN" altLang="en-US" noProof="0"/>
          </a:p>
          <a:p>
            <a:pPr lvl="3" rtl="0"/>
            <a:r>
              <a:rPr lang="zh-CN" altLang="en-US" noProof="0"/>
              <a:t>四级</a:t>
            </a:r>
            <a:endParaRPr lang="zh-CN" altLang="en-US" noProof="0"/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椭圆形 47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9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grpSp>
        <p:nvGrpSpPr>
          <p:cNvPr id="41" name="图形 39"/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任意多边形：形状 41"/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：形状 42"/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：形状 43"/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：形状 44"/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：形状 45"/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：形状 46"/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20" name="图形 19"/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1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1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 rtl="0"/>
            <a:r>
              <a:rPr lang="zh-CN" altLang="en-US" noProof="0"/>
              <a:t>二级</a:t>
            </a:r>
            <a:endParaRPr lang="zh-CN" altLang="en-US" noProof="0"/>
          </a:p>
          <a:p>
            <a:pPr lvl="2" rtl="0"/>
            <a:r>
              <a:rPr lang="zh-CN" altLang="en-US" noProof="0"/>
              <a:t>三级</a:t>
            </a:r>
            <a:endParaRPr lang="zh-CN" altLang="en-US" noProof="0"/>
          </a:p>
          <a:p>
            <a:pPr lvl="3" rtl="0"/>
            <a:r>
              <a:rPr lang="zh-CN" altLang="en-US" noProof="0"/>
              <a:t>四级</a:t>
            </a:r>
            <a:endParaRPr lang="zh-CN" altLang="en-US" noProof="0"/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24" name="内容占位符 3"/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1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1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 rtl="0"/>
            <a:r>
              <a:rPr lang="zh-CN" altLang="en-US" noProof="0"/>
              <a:t>二级</a:t>
            </a:r>
            <a:endParaRPr lang="zh-CN" altLang="en-US" noProof="0"/>
          </a:p>
          <a:p>
            <a:pPr lvl="2" rtl="0"/>
            <a:r>
              <a:rPr lang="zh-CN" altLang="en-US" noProof="0"/>
              <a:t>三级</a:t>
            </a:r>
            <a:endParaRPr lang="zh-CN" altLang="en-US" noProof="0"/>
          </a:p>
          <a:p>
            <a:pPr lvl="3" rtl="0"/>
            <a:r>
              <a:rPr lang="zh-CN" altLang="en-US" noProof="0"/>
              <a:t>四级</a:t>
            </a:r>
            <a:endParaRPr lang="zh-CN" altLang="en-US" noProof="0"/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图片占位符 56"/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35" name="椭圆形 34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6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38" name="任意多边形：形状 37"/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图形 33"/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任意多边形：形状 32"/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1" name="任意多边形：形状 40"/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20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椭圆形 34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6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38" name="任意多边形：形状 37"/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图形 33"/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任意多边形：形状 32"/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1" name="任意多边形：形状 40"/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20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14" name="内容占位符 2"/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 rtl="0"/>
            <a:r>
              <a:rPr lang="zh-CN" altLang="en-US" noProof="0"/>
              <a:t>二级</a:t>
            </a:r>
            <a:endParaRPr lang="zh-CN" altLang="en-US" noProof="0"/>
          </a:p>
          <a:p>
            <a:pPr lvl="2" rtl="0"/>
            <a:r>
              <a:rPr lang="zh-CN" altLang="en-US" noProof="0"/>
              <a:t>三级</a:t>
            </a:r>
            <a:endParaRPr lang="zh-CN" altLang="en-US" noProof="0"/>
          </a:p>
          <a:p>
            <a:pPr lvl="3" rtl="0"/>
            <a:r>
              <a:rPr lang="zh-CN" altLang="en-US" noProof="0"/>
              <a:t>四级</a:t>
            </a:r>
            <a:endParaRPr lang="zh-CN" altLang="en-US" noProof="0"/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椭圆形 47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9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grpSp>
        <p:nvGrpSpPr>
          <p:cNvPr id="41" name="图形 39"/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任意多边形：形状 41"/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：形状 42"/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：形状 43"/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：形状 44"/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：形状 45"/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：形状 46"/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8" name="图形 19"/>
          <p:cNvSpPr/>
          <p:nvPr userDrawn="1"/>
        </p:nvSpPr>
        <p:spPr>
          <a:xfrm>
            <a:off x="838200" y="1492524"/>
            <a:ext cx="3276000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6"/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椭圆形 47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9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grpSp>
        <p:nvGrpSpPr>
          <p:cNvPr id="41" name="图形 39"/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任意多边形：形状 41"/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：形状 42"/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：形状 43"/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：形状 44"/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：形状 45"/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：形状 46"/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包含图像的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图片占位符 38"/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34" name="椭圆形 33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5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任意多边形：形状 9"/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任意多边形：形状 24"/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分隔幻灯片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dirty="0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24" name="图形 22"/>
          <p:cNvSpPr/>
          <p:nvPr/>
        </p:nvSpPr>
        <p:spPr>
          <a:xfrm>
            <a:off x="903223" y="1550951"/>
            <a:ext cx="2592000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任意多边形：形状 8"/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38" name="任意多边形：形状 37"/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6" name="任意多边形：形状 35"/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0" name="任意多边形：形状 29"/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、副标题、内容以及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图片占位符 25"/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24" name="椭圆形 23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文本版式 </a:t>
            </a:r>
            <a:r>
              <a:rPr lang="en-US" altLang="zh-CN" noProof="0" dirty="0"/>
              <a:t>02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dirty="0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10" name="任意多边形:形状 9"/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任意多边形：形状 12"/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文本占位符 14"/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 rtlCol="0">
            <a:normAutofit/>
          </a:bodyPr>
          <a:lstStyle>
            <a:lvl1pPr marL="0" indent="0">
              <a:buNone/>
              <a:defRPr sz="18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17" name="文本占位符 14"/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 rtlCol="0">
            <a:normAutofit/>
          </a:bodyPr>
          <a:lstStyle>
            <a:lvl1pPr marL="179705" indent="-179705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3" name="图形 22"/>
          <p:cNvSpPr/>
          <p:nvPr userDrawn="1"/>
        </p:nvSpPr>
        <p:spPr>
          <a:xfrm>
            <a:off x="6981947" y="1726672"/>
            <a:ext cx="2772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2" name="任意多边形：形状 21"/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图片占位符 41"/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35" name="椭圆形 34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6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文本版式 </a:t>
            </a:r>
            <a:r>
              <a:rPr lang="en-US" altLang="zh-CN" noProof="0" dirty="0"/>
              <a:t>02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dirty="0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18" name="文本占位符 14"/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 rtlCol="0">
            <a:normAutofit/>
          </a:bodyPr>
          <a:lstStyle>
            <a:lvl1pPr marL="179705" indent="-179705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38" name="任意多边形：形状 37"/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9" name="任意多边形：形状 28"/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任意多边形：形状 25"/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8" name="文本占位符 26"/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 rtlCol="0">
            <a:noAutofit/>
          </a:bodyPr>
          <a:lstStyle>
            <a:lvl1pPr marL="0" indent="0">
              <a:buNone/>
              <a:defRPr sz="18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31" name="文本占位符 29"/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3" name="图形 33"/>
          <p:cNvSpPr/>
          <p:nvPr userDrawn="1"/>
        </p:nvSpPr>
        <p:spPr>
          <a:xfrm>
            <a:off x="887582" y="2045662"/>
            <a:ext cx="2844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3" name="任意多边形：形状 32"/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1" name="任意多边形：形状 40"/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副标题的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椭圆形 47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9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rtlCol="0" anchor="b">
            <a:normAutofit/>
          </a:bodyPr>
          <a:lstStyle>
            <a:lvl1pPr algn="ctr"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比较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11311" y="2959593"/>
            <a:ext cx="4365625" cy="365125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第 </a:t>
            </a:r>
            <a:r>
              <a:rPr lang="en-US" altLang="zh-CN" noProof="0" dirty="0"/>
              <a:t>1 </a:t>
            </a:r>
            <a:r>
              <a:rPr lang="zh-CN" altLang="en-US" noProof="0" dirty="0"/>
              <a:t>节标题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dirty="0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17" name="文本占位符 26"/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22" name="图形 19"/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文本占位符 2"/>
          <p:cNvSpPr>
            <a:spLocks noGrp="1"/>
          </p:cNvSpPr>
          <p:nvPr>
            <p:ph type="body" idx="18" hasCustomPrompt="1"/>
          </p:nvPr>
        </p:nvSpPr>
        <p:spPr>
          <a:xfrm>
            <a:off x="5973985" y="2959593"/>
            <a:ext cx="4365625" cy="365125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第 </a:t>
            </a:r>
            <a:r>
              <a:rPr lang="en-US" altLang="zh-CN" noProof="0" dirty="0"/>
              <a:t>2 </a:t>
            </a:r>
            <a:r>
              <a:rPr lang="zh-CN" altLang="en-US" noProof="0" dirty="0"/>
              <a:t>节标题</a:t>
            </a:r>
            <a:endParaRPr lang="zh-CN" altLang="en-US" noProof="0" dirty="0"/>
          </a:p>
        </p:txBody>
      </p:sp>
      <p:sp>
        <p:nvSpPr>
          <p:cNvPr id="28" name="文本占位符 26"/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 rtlCol="0">
            <a:normAutofit/>
          </a:bodyPr>
          <a:lstStyle>
            <a:lvl1pPr marL="179705" indent="-179705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30" name="文本占位符 26"/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 rtlCol="0">
            <a:normAutofit/>
          </a:bodyPr>
          <a:lstStyle>
            <a:lvl1pPr marL="179705" indent="-179705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grpSp>
        <p:nvGrpSpPr>
          <p:cNvPr id="41" name="图形 39"/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任意多边形：形状 41"/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：形状 42"/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：形状 43"/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：形状 44"/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：形状 45"/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：形状 46"/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椭圆形 47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9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rtlCol="0" anchor="b">
            <a:normAutofit/>
          </a:bodyPr>
          <a:lstStyle>
            <a:lvl1pPr algn="l"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图表幻灯片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dirty="0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17" name="文本占位符 26"/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24" name="文本占位符 2"/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altLang="zh-CN" noProof="0" dirty="0"/>
              <a:t>30%</a:t>
            </a:r>
            <a:endParaRPr lang="en-US" altLang="zh-CN" noProof="0" dirty="0"/>
          </a:p>
        </p:txBody>
      </p:sp>
      <p:sp>
        <p:nvSpPr>
          <p:cNvPr id="30" name="文本占位符 26"/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 dirty="0"/>
              <a:t>类别标题</a:t>
            </a:r>
            <a:endParaRPr lang="zh-CN" altLang="en-US" noProof="0" dirty="0"/>
          </a:p>
        </p:txBody>
      </p:sp>
      <p:sp>
        <p:nvSpPr>
          <p:cNvPr id="23" name="文本占位符 2"/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altLang="zh-CN" noProof="0" dirty="0"/>
              <a:t>10%</a:t>
            </a:r>
            <a:endParaRPr lang="en-US" altLang="zh-CN" noProof="0" dirty="0"/>
          </a:p>
        </p:txBody>
      </p:sp>
      <p:sp>
        <p:nvSpPr>
          <p:cNvPr id="25" name="文本占位符 26"/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 dirty="0"/>
              <a:t>类别标题</a:t>
            </a:r>
            <a:endParaRPr lang="zh-CN" altLang="en-US" noProof="0" dirty="0"/>
          </a:p>
        </p:txBody>
      </p:sp>
      <p:sp>
        <p:nvSpPr>
          <p:cNvPr id="27" name="文本占位符 2"/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altLang="zh-CN" noProof="0" dirty="0"/>
              <a:t>25%</a:t>
            </a:r>
            <a:endParaRPr lang="en-US" altLang="zh-CN" noProof="0" dirty="0"/>
          </a:p>
        </p:txBody>
      </p:sp>
      <p:sp>
        <p:nvSpPr>
          <p:cNvPr id="29" name="文本占位符 26"/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 dirty="0"/>
              <a:t>类别标题</a:t>
            </a:r>
            <a:endParaRPr lang="zh-CN" altLang="en-US" noProof="0" dirty="0"/>
          </a:p>
        </p:txBody>
      </p:sp>
      <p:sp>
        <p:nvSpPr>
          <p:cNvPr id="32" name="文本占位符 2"/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altLang="zh-CN" noProof="0" dirty="0"/>
              <a:t>10%</a:t>
            </a:r>
            <a:endParaRPr lang="en-US" altLang="zh-CN" noProof="0" dirty="0"/>
          </a:p>
        </p:txBody>
      </p:sp>
      <p:sp>
        <p:nvSpPr>
          <p:cNvPr id="33" name="文本占位符 26"/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 dirty="0"/>
              <a:t>类别标题</a:t>
            </a:r>
            <a:endParaRPr lang="zh-CN" altLang="en-US" noProof="0" dirty="0"/>
          </a:p>
        </p:txBody>
      </p:sp>
      <p:sp>
        <p:nvSpPr>
          <p:cNvPr id="35" name="文本占位符 2"/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altLang="zh-CN" noProof="0" dirty="0"/>
              <a:t>20%</a:t>
            </a:r>
            <a:endParaRPr lang="en-US" altLang="zh-CN" noProof="0" dirty="0"/>
          </a:p>
        </p:txBody>
      </p:sp>
      <p:sp>
        <p:nvSpPr>
          <p:cNvPr id="36" name="文本占位符 26"/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 dirty="0"/>
              <a:t>类别标题</a:t>
            </a:r>
            <a:endParaRPr lang="zh-CN" altLang="en-US" noProof="0" dirty="0"/>
          </a:p>
        </p:txBody>
      </p:sp>
      <p:sp>
        <p:nvSpPr>
          <p:cNvPr id="38" name="文本占位符 2"/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altLang="zh-CN" noProof="0" dirty="0"/>
              <a:t>5%</a:t>
            </a:r>
            <a:endParaRPr lang="en-US" altLang="zh-CN" noProof="0" dirty="0"/>
          </a:p>
        </p:txBody>
      </p:sp>
      <p:sp>
        <p:nvSpPr>
          <p:cNvPr id="39" name="文本占位符 26"/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 dirty="0"/>
              <a:t>类别标题</a:t>
            </a:r>
            <a:endParaRPr lang="zh-CN" altLang="en-US" noProof="0" dirty="0"/>
          </a:p>
        </p:txBody>
      </p:sp>
      <p:sp>
        <p:nvSpPr>
          <p:cNvPr id="19" name="图表占位符 18"/>
          <p:cNvSpPr>
            <a:spLocks noGrp="1"/>
          </p:cNvSpPr>
          <p:nvPr>
            <p:ph type="chart" sz="quarter" idx="32" hasCustomPrompt="1"/>
          </p:nvPr>
        </p:nvSpPr>
        <p:spPr>
          <a:xfrm>
            <a:off x="911225" y="908050"/>
            <a:ext cx="4284663" cy="436562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单击图标添加图表</a:t>
            </a:r>
            <a:endParaRPr lang="zh-CN" altLang="en-US" noProof="0" dirty="0"/>
          </a:p>
        </p:txBody>
      </p:sp>
      <p:grpSp>
        <p:nvGrpSpPr>
          <p:cNvPr id="41" name="图形 39"/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任意多边形：形状 41"/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：形状 42"/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：形状 43"/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：形状 44"/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：形状 45"/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：形状 46"/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图形 50"/>
          <p:cNvSpPr/>
          <p:nvPr/>
        </p:nvSpPr>
        <p:spPr>
          <a:xfrm>
            <a:off x="5731819" y="2267879"/>
            <a:ext cx="2592000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椭圆形 51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3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rtlCol="0" anchor="b">
            <a:normAutofit/>
          </a:bodyPr>
          <a:lstStyle>
            <a:lvl1pPr algn="l">
              <a:defRPr sz="4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表格幻灯片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/>
              <a:t>20XX/MM/DD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17" name="文本占位符 26"/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18" name="图表占位符 17"/>
          <p:cNvSpPr>
            <a:spLocks noGrp="1"/>
          </p:cNvSpPr>
          <p:nvPr>
            <p:ph type="tbl" sz="quarter" idx="17" hasCustomPrompt="1"/>
          </p:nvPr>
        </p:nvSpPr>
        <p:spPr>
          <a:xfrm>
            <a:off x="4724400" y="1493214"/>
            <a:ext cx="6561138" cy="384713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单击图标添加表格</a:t>
            </a:r>
            <a:endParaRPr lang="zh-CN" altLang="en-US" noProof="0" dirty="0"/>
          </a:p>
        </p:txBody>
      </p:sp>
      <p:grpSp>
        <p:nvGrpSpPr>
          <p:cNvPr id="45" name="图形 39"/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任意多边形：形状 45"/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：形状 46"/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" name="任意多边形：形状 47"/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" name="任意多边形：形状 48"/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" name="任意多边形：形状 49"/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" name="任意多边形：形状 50"/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图形 54"/>
          <p:cNvSpPr/>
          <p:nvPr/>
        </p:nvSpPr>
        <p:spPr>
          <a:xfrm>
            <a:off x="895660" y="2912161"/>
            <a:ext cx="27360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像和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图片占位符 50"/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46" name="任意多边形：形状 45"/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7" name="任意多边形：形状 46"/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5" name="任意多边形：形状 44"/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椭圆形 23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大图像</a:t>
            </a:r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21" name="文本占位符 26"/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pic>
        <p:nvPicPr>
          <p:cNvPr id="22" name="图形 21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任意多边形：形状 39"/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1" name="任意多边形：形状 40"/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2" name="任意多边形：形状 41"/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4" name="任意多边形：形状 43"/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8" name="任意多边形：形状 47"/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视频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形 24"/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图形 12"/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媒体占位符 7"/>
          <p:cNvSpPr>
            <a:spLocks noGrp="1"/>
          </p:cNvSpPr>
          <p:nvPr>
            <p:ph type="media" sz="quarter" idx="17" hasCustomPrompt="1"/>
          </p:nvPr>
        </p:nvSpPr>
        <p:spPr>
          <a:xfrm>
            <a:off x="911225" y="908050"/>
            <a:ext cx="10369550" cy="46609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单击图标添加媒体</a:t>
            </a:r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11" name="任意多边形：形状 10"/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任意多边形：形状 14"/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任意多边形：形状 15"/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任意多边形：形状 16"/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任意多边形：形状 17"/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2"/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rtlCol="0"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0" name="组 9"/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任意多边形：形状 2"/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" name="任意多边形：形状 3"/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" name="任意多边形：形状 4"/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：形状 8"/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编辑母版文本样式</a:t>
            </a:r>
            <a:endParaRPr lang="zh-CN" altLang="en-US" noProof="0" dirty="0"/>
          </a:p>
          <a:p>
            <a:pPr lvl="1" rtl="0"/>
            <a:r>
              <a:rPr lang="zh-CN" altLang="en-US" noProof="0" dirty="0"/>
              <a:t>第二级</a:t>
            </a:r>
            <a:endParaRPr lang="zh-CN" altLang="en-US" noProof="0" dirty="0"/>
          </a:p>
          <a:p>
            <a:pPr lvl="2" rtl="0"/>
            <a:r>
              <a:rPr lang="zh-CN" altLang="en-US" noProof="0" dirty="0"/>
              <a:t>第三级</a:t>
            </a:r>
            <a:endParaRPr lang="zh-CN" altLang="en-US" noProof="0" dirty="0"/>
          </a:p>
          <a:p>
            <a:pPr lvl="3" rtl="0"/>
            <a:r>
              <a:rPr lang="zh-CN" altLang="en-US" noProof="0" dirty="0"/>
              <a:t>第四级</a:t>
            </a:r>
            <a:endParaRPr lang="zh-CN" altLang="en-US" noProof="0" dirty="0"/>
          </a:p>
          <a:p>
            <a:pPr lvl="4" rtl="0"/>
            <a:r>
              <a:rPr lang="zh-CN" altLang="en-US" noProof="0" dirty="0"/>
              <a:t>第五级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dirty="0"/>
              <a:t>20XX/MM/DD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diagramColors" Target="../diagrams/colors2.xml"/><Relationship Id="rId8" Type="http://schemas.openxmlformats.org/officeDocument/2006/relationships/diagramQuickStyle" Target="../diagrams/quickStyle2.xml"/><Relationship Id="rId7" Type="http://schemas.openxmlformats.org/officeDocument/2006/relationships/diagramLayout" Target="../diagrams/layout2.xml"/><Relationship Id="rId6" Type="http://schemas.openxmlformats.org/officeDocument/2006/relationships/diagramData" Target="../diagrams/data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1" Type="http://schemas.openxmlformats.org/officeDocument/2006/relationships/slideLayout" Target="../slideLayouts/slideLayout15.xml"/><Relationship Id="rId10" Type="http://schemas.microsoft.com/office/2007/relationships/diagramDrawing" Target="../diagrams/drawing2.xml"/><Relationship Id="rId1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259" y="1547769"/>
            <a:ext cx="5690680" cy="1517356"/>
          </a:xfrm>
        </p:spPr>
        <p:txBody>
          <a:bodyPr rtlCol="0"/>
          <a:lstStyle/>
          <a:p>
            <a:pPr rtl="0"/>
            <a:r>
              <a:rPr lang="en-US" altLang="zh-CN" sz="4800" dirty="0"/>
              <a:t>Enjoy The Beach</a:t>
            </a:r>
            <a:endParaRPr lang="zh-CN" altLang="en-US" sz="4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786259" y="3425363"/>
            <a:ext cx="3629300" cy="1884868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sz="2400" dirty="0"/>
              <a:t>陈慕远</a:t>
            </a:r>
            <a:r>
              <a:rPr lang="en-US" altLang="zh-CN" sz="2400" dirty="0"/>
              <a:t>    16340025</a:t>
            </a:r>
            <a:endParaRPr lang="en-US" altLang="zh-CN" sz="2400" dirty="0"/>
          </a:p>
          <a:p>
            <a:pPr rtl="0"/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陈</a:t>
            </a:r>
            <a:r>
              <a:rPr lang="zh-CN" altLang="en-US" sz="2400" dirty="0"/>
              <a:t>明亮</a:t>
            </a:r>
            <a:r>
              <a:rPr lang="en-US" altLang="zh-CN" sz="2400" dirty="0"/>
              <a:t>    16340023</a:t>
            </a:r>
            <a:endParaRPr lang="en-US" altLang="zh-CN" sz="2400" dirty="0"/>
          </a:p>
          <a:p>
            <a:pPr rtl="0"/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陈</a:t>
            </a:r>
            <a:r>
              <a:rPr lang="zh-CN" altLang="en-US" sz="2400" dirty="0"/>
              <a:t>铭涛</a:t>
            </a:r>
            <a:r>
              <a:rPr lang="en-US" altLang="zh-CN" sz="2400" dirty="0"/>
              <a:t>    16340024</a:t>
            </a:r>
            <a:endParaRPr lang="en-US" altLang="zh-CN" sz="2400" dirty="0"/>
          </a:p>
          <a:p>
            <a:pPr rtl="0"/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陈谱一    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16340026</a:t>
            </a:r>
            <a:endParaRPr lang="zh-CN" altLang="en-US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3" name="图片占位符 12"/>
          <p:cNvPicPr>
            <a:picLocks noGrp="1" noChangeAspect="1"/>
          </p:cNvPicPr>
          <p:nvPr>
            <p:ph type="pic" sz="quarter" idx="21"/>
          </p:nvPr>
        </p:nvPicPr>
        <p:blipFill>
          <a:blip r:embed="rId1"/>
          <a:srcRect l="14179" r="14179"/>
          <a:stretch>
            <a:fillRect/>
          </a:stretch>
        </p:blipFill>
        <p:spPr/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占位符 9"/>
          <p:cNvPicPr>
            <a:picLocks noGrp="1" noChangeAspect="1"/>
          </p:cNvPicPr>
          <p:nvPr>
            <p:ph type="pic" sz="quarter" idx="21"/>
          </p:nvPr>
        </p:nvPicPr>
        <p:blipFill>
          <a:blip r:embed="rId1"/>
          <a:srcRect l="17030" r="17030"/>
          <a:stretch>
            <a:fillRect/>
          </a:stretch>
        </p:blipFill>
        <p:spPr/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碰撞检测</a:t>
            </a:r>
            <a:endParaRPr lang="zh-CN" altLang="en-US" dirty="0"/>
          </a:p>
        </p:txBody>
      </p:sp>
      <p:sp>
        <p:nvSpPr>
          <p:cNvPr id="12" name="副标题 2"/>
          <p:cNvSpPr txBox="1"/>
          <p:nvPr/>
        </p:nvSpPr>
        <p:spPr>
          <a:xfrm>
            <a:off x="795772" y="1877050"/>
            <a:ext cx="4037485" cy="360934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</a:pPr>
            <a:r>
              <a:rPr lang="zh-CN" altLang="en-US" sz="1800" b="1" dirty="0"/>
              <a:t>在飞鸟和企鹅、雪人之间加入碰撞检测，当发生碰撞时计分加一，找到所有的企鹅和雪人后进入</a:t>
            </a:r>
            <a:r>
              <a:rPr lang="en-US" altLang="zh-CN" sz="1800" b="1" dirty="0"/>
              <a:t>TARDIS</a:t>
            </a:r>
            <a:r>
              <a:rPr lang="zh-CN" altLang="en-US" sz="1800" b="1" dirty="0"/>
              <a:t>即</a:t>
            </a:r>
            <a:r>
              <a:rPr lang="zh-CN" altLang="en-US" sz="1800" b="1" dirty="0"/>
              <a:t>可进入雪山场景。</a:t>
            </a:r>
            <a:endParaRPr lang="en-US" altLang="zh-CN" sz="1800" b="1" dirty="0"/>
          </a:p>
          <a:p>
            <a:pPr marL="285750" indent="-285750">
              <a:lnSpc>
                <a:spcPct val="150000"/>
              </a:lnSpc>
            </a:pPr>
            <a:r>
              <a:rPr lang="zh-CN" altLang="en-US" sz="1800" b="1" dirty="0"/>
              <a:t>雪山场景中对飞鸟和火焰、仙人掌之间加入碰撞检测，找到所有的火焰和仙人掌</a:t>
            </a:r>
            <a:r>
              <a:rPr lang="zh-CN" altLang="en-US" sz="1800" b="1" dirty="0">
                <a:sym typeface="+mn-ea"/>
              </a:rPr>
              <a:t>进入</a:t>
            </a:r>
            <a:r>
              <a:rPr lang="en-US" altLang="zh-CN" sz="1800" b="1" dirty="0">
                <a:sym typeface="+mn-ea"/>
              </a:rPr>
              <a:t>TARDIS</a:t>
            </a:r>
            <a:r>
              <a:rPr lang="zh-CN" altLang="en-US" sz="1800" b="1" dirty="0">
                <a:sym typeface="+mn-ea"/>
              </a:rPr>
              <a:t>即可</a:t>
            </a:r>
            <a:r>
              <a:rPr lang="zh-CN" altLang="en-US" sz="1800" b="1" dirty="0"/>
              <a:t>回到沙滩场景。</a:t>
            </a:r>
            <a:endParaRPr lang="zh-CN" altLang="en-US" sz="180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600"/>
              <a:t>AABB</a:t>
            </a:r>
            <a:r>
              <a:rPr lang="zh-CN" altLang="en-US" sz="3600"/>
              <a:t>盒碰撞检测</a:t>
            </a:r>
            <a:endParaRPr lang="zh-CN" altLang="en-US" sz="3600"/>
          </a:p>
        </p:txBody>
      </p:sp>
      <p:sp>
        <p:nvSpPr>
          <p:cNvPr id="12" name="副标题 2"/>
          <p:cNvSpPr txBox="1"/>
          <p:nvPr/>
        </p:nvSpPr>
        <p:spPr>
          <a:xfrm>
            <a:off x="838200" y="1652270"/>
            <a:ext cx="9576435" cy="536194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</a:pPr>
            <a:r>
              <a:rPr lang="zh-CN" altLang="en-US" sz="1800">
                <a:sym typeface="+mn-ea"/>
              </a:rPr>
              <a:t>为了简化物体之间的碰撞检测运算，通常会对物体创建一个规则的几何外形将其包围其中，AABB（axis-aligned bounding box）包围盒是碰撞检测中较为常用的算法。</a:t>
            </a:r>
            <a:endParaRPr lang="zh-CN" altLang="en-US" sz="1800">
              <a:sym typeface="+mn-ea"/>
            </a:endParaRPr>
          </a:p>
          <a:p>
            <a:pPr marL="285750" indent="-285750">
              <a:lnSpc>
                <a:spcPct val="150000"/>
              </a:lnSpc>
            </a:pPr>
            <a:r>
              <a:rPr lang="zh-CN" altLang="en-US" sz="1800" dirty="0"/>
              <a:t>三维场景中的AABB包围盒特点：</a:t>
            </a:r>
            <a:endParaRPr lang="zh-CN" altLang="en-US" sz="1800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sym typeface="+mn-ea"/>
              </a:rPr>
              <a:t>（1） 表现形式为六面体。</a:t>
            </a:r>
            <a:endParaRPr lang="zh-CN" altLang="en-US" sz="1800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sym typeface="+mn-ea"/>
              </a:rPr>
              <a:t>（2） 六面体中的每条边都平行于一个坐标平面。</a:t>
            </a:r>
            <a:endParaRPr lang="zh-CN" altLang="en-US" sz="1800" dirty="0"/>
          </a:p>
          <a:p>
            <a:pPr marL="285750" indent="-285750">
              <a:lnSpc>
                <a:spcPct val="150000"/>
              </a:lnSpc>
            </a:pPr>
            <a:r>
              <a:rPr lang="zh-CN" altLang="en-US" sz="1800" dirty="0"/>
              <a:t>首先为所有可能与玩家发生碰撞的模型建立不同的碰撞盒，具体的碰撞盒存储内容为：碰撞盒的中心，碰撞盒在三维上的边长。之后在</a:t>
            </a:r>
            <a:r>
              <a:rPr lang="en-US" altLang="zh-CN" sz="1800" dirty="0"/>
              <a:t>OpenGL</a:t>
            </a:r>
            <a:r>
              <a:rPr lang="zh-CN" altLang="en-US" sz="1800" dirty="0"/>
              <a:t>的主渲染流程中进行碰撞检测函数的执行，具体内容为：</a:t>
            </a:r>
            <a:endParaRPr lang="zh-CN" altLang="en-US" sz="1800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/>
              <a:t>（</a:t>
            </a:r>
            <a:r>
              <a:rPr lang="en-US" altLang="zh-CN" sz="1800" dirty="0"/>
              <a:t>1</a:t>
            </a:r>
            <a:r>
              <a:rPr lang="zh-CN" altLang="en-US" sz="1800" dirty="0"/>
              <a:t>）遍历当前所有的碰撞盒对象，计算当前摄像机坐标的</a:t>
            </a:r>
            <a:r>
              <a:rPr lang="en-US" altLang="zh-CN" sz="1800" dirty="0"/>
              <a:t>x,y,z</a:t>
            </a:r>
            <a:r>
              <a:rPr lang="zh-CN" altLang="en-US" sz="1800" dirty="0"/>
              <a:t>坐标分别与碰撞盒中心的</a:t>
            </a:r>
            <a:r>
              <a:rPr lang="en-US" altLang="zh-CN" sz="1800" dirty="0"/>
              <a:t>x,y,z</a:t>
            </a:r>
            <a:r>
              <a:rPr lang="zh-CN" altLang="en-US" sz="1800" dirty="0"/>
              <a:t>坐标的直线距离。</a:t>
            </a:r>
            <a:endParaRPr lang="zh-CN" altLang="en-US" sz="1800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/>
              <a:t>（</a:t>
            </a:r>
            <a:r>
              <a:rPr lang="en-US" altLang="zh-CN" sz="1800" dirty="0"/>
              <a:t>2</a:t>
            </a:r>
            <a:r>
              <a:rPr lang="zh-CN" altLang="en-US" sz="1800" dirty="0"/>
              <a:t>）若三个维度上的直线距离均分别小于对应碰撞盒边长的</a:t>
            </a:r>
            <a:r>
              <a:rPr lang="en-US" altLang="zh-CN" sz="1800" dirty="0"/>
              <a:t>1/2</a:t>
            </a:r>
            <a:r>
              <a:rPr lang="zh-CN" altLang="en-US" sz="1800" dirty="0"/>
              <a:t>，则视为碰撞发生。</a:t>
            </a:r>
            <a:endParaRPr lang="zh-CN" altLang="en-US" sz="1800" dirty="0"/>
          </a:p>
          <a:p>
            <a:pPr marL="0" indent="0">
              <a:lnSpc>
                <a:spcPct val="150000"/>
              </a:lnSpc>
              <a:buNone/>
            </a:pPr>
            <a:endParaRPr lang="zh-CN" altLang="en-US" sz="1800" dirty="0"/>
          </a:p>
          <a:p>
            <a:pPr marL="0" indent="0">
              <a:lnSpc>
                <a:spcPct val="150000"/>
              </a:lnSpc>
              <a:buNone/>
            </a:pPr>
            <a:endParaRPr lang="zh-CN" altLang="en-US" sz="1800" dirty="0"/>
          </a:p>
        </p:txBody>
      </p:sp>
      <p:pic>
        <p:nvPicPr>
          <p:cNvPr id="8" name="图片 7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32980" y="2541270"/>
            <a:ext cx="2018030" cy="163639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 descr="5"/>
          <p:cNvPicPr>
            <a:picLocks noChangeAspect="1"/>
          </p:cNvPicPr>
          <p:nvPr>
            <p:ph type="pic" sz="quarter" idx="18"/>
          </p:nvPr>
        </p:nvPicPr>
        <p:blipFill>
          <a:blip r:embed="rId1"/>
          <a:stretch>
            <a:fillRect/>
          </a:stretch>
        </p:blipFill>
        <p:spPr>
          <a:xfrm>
            <a:off x="5903595" y="1483360"/>
            <a:ext cx="6156325" cy="3438525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</a:t>
            </a:r>
            <a:r>
              <a:rPr lang="zh-CN" altLang="en-US" dirty="0"/>
              <a:t>粒子系统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1115" y="2374900"/>
            <a:ext cx="4565650" cy="2882900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我们主要的粒子系统是雪花效果，在雪山场景中增加了雪花，使得整个场景更加逼真。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玩家从沙滩场景进入雪山场景之后，直接触发雪花效果，同时也允许玩家手动关闭。</a:t>
            </a:r>
            <a:endParaRPr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粒子系统实现</a:t>
            </a:r>
            <a:endParaRPr lang="zh-CN" altLang="en-US"/>
          </a:p>
        </p:txBody>
      </p:sp>
      <p:sp>
        <p:nvSpPr>
          <p:cNvPr id="7" name="副标题 6"/>
          <p:cNvSpPr>
            <a:spLocks noGrp="1"/>
          </p:cNvSpPr>
          <p:nvPr>
            <p:ph type="subTitle" idx="1"/>
          </p:nvPr>
        </p:nvSpPr>
        <p:spPr>
          <a:xfrm>
            <a:off x="781685" y="1798955"/>
            <a:ext cx="7188835" cy="2701925"/>
          </a:xfrm>
        </p:spPr>
        <p:txBody>
          <a:bodyPr>
            <a:normAutofit lnSpcReduction="10000"/>
          </a:bodyPr>
          <a:p>
            <a:r>
              <a:rPr lang="en-US" altLang="zh-CN" b="0"/>
              <a:t>1. </a:t>
            </a:r>
            <a:r>
              <a:rPr lang="zh-CN" altLang="en-US" b="0"/>
              <a:t>粒子系统的实现的主要过程为：定义粒子结构体存储每个粒子的位置，大小，速度，方向，以及年龄信息，在主渲染函数中，通过随机生成粒子位置(当然一般下雪的话粒子位置都是在上方)</a:t>
            </a:r>
            <a:endParaRPr lang="zh-CN" altLang="en-US" b="0"/>
          </a:p>
          <a:p>
            <a:endParaRPr lang="zh-CN" altLang="en-US" b="0"/>
          </a:p>
          <a:p>
            <a:r>
              <a:rPr lang="en-US" altLang="zh-CN" b="0"/>
              <a:t>2. </a:t>
            </a:r>
            <a:r>
              <a:rPr lang="zh-CN" altLang="en-US" b="0"/>
              <a:t>根据时间实时更新粒子的位置，实现缓慢落下的功能，当粒子的年龄到达规定上限时，将该粒子移除，生成新的粒子，重复上述操作。</a:t>
            </a:r>
            <a:endParaRPr lang="zh-CN" altLang="en-US" b="0"/>
          </a:p>
          <a:p>
            <a:endParaRPr lang="zh-CN" altLang="en-US" b="0"/>
          </a:p>
          <a:p>
            <a:r>
              <a:rPr lang="en-US" altLang="zh-CN" b="0"/>
              <a:t>3. </a:t>
            </a:r>
            <a:r>
              <a:rPr lang="zh-CN" altLang="en-US" b="0"/>
              <a:t>在每一个生命周期内的粒子所在的位置坐标，结合纹理图片渲染功能，将缩放后的雪花图片渲染至窗口上，</a:t>
            </a:r>
            <a:r>
              <a:rPr lang="zh-CN" altLang="en-US" b="0">
                <a:sym typeface="+mn-ea"/>
              </a:rPr>
              <a:t>即可实现下雪的效果。</a:t>
            </a:r>
            <a:endParaRPr lang="en-US" altLang="zh-CN" b="0"/>
          </a:p>
        </p:txBody>
      </p:sp>
      <p:pic>
        <p:nvPicPr>
          <p:cNvPr id="16" name="图片 15" descr="snowstor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25685" y="3381375"/>
            <a:ext cx="682625" cy="68262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6. </a:t>
            </a:r>
            <a:r>
              <a:rPr lang="zh-CN" altLang="en-US"/>
              <a:t>骨骼动画</a:t>
            </a:r>
            <a:endParaRPr lang="zh-CN" altLang="en-US"/>
          </a:p>
        </p:txBody>
      </p:sp>
      <p:pic>
        <p:nvPicPr>
          <p:cNvPr id="8" name="图片 7" descr="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28590" y="1107440"/>
            <a:ext cx="6570980" cy="3669665"/>
          </a:xfrm>
          <a:prstGeom prst="rect">
            <a:avLst/>
          </a:prstGeom>
        </p:spPr>
      </p:pic>
      <p:sp>
        <p:nvSpPr>
          <p:cNvPr id="9" name="文本占位符 8"/>
          <p:cNvSpPr>
            <a:spLocks noGrp="1"/>
          </p:cNvSpPr>
          <p:nvPr>
            <p:ph type="body" sz="quarter" idx="16"/>
          </p:nvPr>
        </p:nvSpPr>
        <p:spPr>
          <a:xfrm>
            <a:off x="481965" y="1885315"/>
            <a:ext cx="4384675" cy="4074160"/>
          </a:xfrm>
        </p:spPr>
        <p:txBody>
          <a:bodyPr>
            <a:norm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1800" b="1" dirty="0"/>
              <a:t>添加骨骼动画的导入功能，目前实现针对于</a:t>
            </a:r>
            <a:r>
              <a:rPr lang="en-US" altLang="zh-CN" sz="1800" b="1" dirty="0"/>
              <a:t>.fbx</a:t>
            </a:r>
            <a:r>
              <a:rPr lang="zh-CN" altLang="en-US" sz="1800" b="1" dirty="0"/>
              <a:t>的动画模型的导入与渲染。</a:t>
            </a:r>
            <a:endParaRPr lang="zh-CN" altLang="en-US" sz="18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8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dirty="0"/>
              <a:t>目前导入的动画模型为人物循环跑动的动画，为了更大程度上体现骨骼动画与场景的融合，之后会让负责动画模型设计的同学添加更多有趣的动画。</a:t>
            </a:r>
            <a:endParaRPr lang="zh-CN" altLang="en-US" sz="1800" b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/>
          <p:cNvPicPr>
            <a:picLocks noGrp="1" noChangeAspect="1"/>
          </p:cNvPicPr>
          <p:nvPr>
            <p:ph type="pic" sz="quarter" idx="15"/>
          </p:nvPr>
        </p:nvPicPr>
        <p:blipFill>
          <a:blip r:embed="rId1"/>
          <a:srcRect l="30598" r="30598"/>
          <a:stretch>
            <a:fillRect/>
          </a:stretch>
        </p:blipFill>
        <p:spPr/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</a:t>
            </a:r>
            <a:r>
              <a:rPr lang="zh-CN" altLang="en-US" dirty="0"/>
              <a:t>光照模型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548187" cy="3209422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场景中添加了太阳光源，使用</a:t>
            </a:r>
            <a:r>
              <a:rPr lang="en-US" altLang="zh-CN" dirty="0"/>
              <a:t>Blinn-</a:t>
            </a:r>
            <a:r>
              <a:rPr lang="en-US" altLang="zh-CN" dirty="0" err="1"/>
              <a:t>Phong</a:t>
            </a:r>
            <a:r>
              <a:rPr lang="zh-CN" altLang="en-US" dirty="0"/>
              <a:t>光照模型来添加光照，在同一个视角下可以切换光照位置且有不同的阴影效果。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添加复杂光照</a:t>
            </a:r>
            <a:r>
              <a:rPr lang="en-US" altLang="zh-CN" dirty="0"/>
              <a:t>Gamma</a:t>
            </a:r>
            <a:r>
              <a:rPr lang="zh-CN" altLang="en-US" dirty="0"/>
              <a:t>矫正，解决光照不均匀的问题，在矫正后的光照模式下可以看到更优化的效果。</a:t>
            </a:r>
            <a:endParaRPr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8.</a:t>
            </a:r>
            <a:r>
              <a:rPr lang="zh-CN" altLang="en-US" dirty="0"/>
              <a:t>阴影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2322331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在光源视角渲染获得深度贴图，对所有的点进行判断，如果不在光照范围内则生成阴影效果。两个场景中都加入了阴影效果。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对阴影效果进行优化，使场景中的阴影看起来更加自然，更接近实际生活。</a:t>
            </a:r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1"/>
          <a:srcRect l="31639" r="15553"/>
          <a:stretch>
            <a:fillRect/>
          </a:stretch>
        </p:blipFill>
        <p:spPr>
          <a:xfrm>
            <a:off x="487620" y="546996"/>
            <a:ext cx="4944337" cy="526982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9.</a:t>
            </a:r>
            <a:r>
              <a:rPr lang="zh-CN" altLang="en-US" dirty="0"/>
              <a:t>天空盒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6"/>
          </p:nvPr>
        </p:nvSpPr>
        <p:spPr>
          <a:xfrm>
            <a:off x="2062843" y="1855897"/>
            <a:ext cx="8066314" cy="1187450"/>
          </a:xfrm>
        </p:spPr>
        <p:txBody>
          <a:bodyPr/>
          <a:lstStyle/>
          <a:p>
            <a:pPr algn="l"/>
            <a:r>
              <a:rPr lang="zh-CN" altLang="en-US" dirty="0"/>
              <a:t>为了实现白天盒黑夜交替出现的效果，我们加入了两种天空盒：</a:t>
            </a:r>
            <a:endParaRPr lang="en-US" altLang="zh-CN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/>
              <a:t>模拟晴天的天空</a:t>
            </a:r>
            <a:endParaRPr lang="en-US" altLang="zh-CN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/>
              <a:t>模拟夜晚的星空</a:t>
            </a:r>
            <a:endParaRPr lang="en-US" altLang="zh-CN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5795" y="3217518"/>
            <a:ext cx="3040670" cy="304067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5534" y="3217517"/>
            <a:ext cx="3040671" cy="304067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/>
          <p:cNvPicPr>
            <a:picLocks noGrp="1" noChangeAspect="1"/>
          </p:cNvPicPr>
          <p:nvPr>
            <p:ph type="pic" sz="quarter" idx="15"/>
          </p:nvPr>
        </p:nvPicPr>
        <p:blipFill>
          <a:blip r:embed="rId1"/>
          <a:srcRect l="30629" r="30629"/>
          <a:stretch>
            <a:fillRect/>
          </a:stretch>
        </p:blipFill>
        <p:spPr/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10.</a:t>
            </a:r>
            <a:r>
              <a:rPr lang="zh-CN" altLang="en-US" dirty="0"/>
              <a:t>流体模拟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en-US" altLang="zh-CN" smtClean="0"/>
            </a:fld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548187" cy="3076696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对海水进行流体模拟，做出流动的效果，尽可能还原现实生活中的流体。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除了对海水加入流动效果，还增加了倒影和反光的效果。</a:t>
            </a:r>
            <a:endParaRPr lang="zh-CN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8588" y="2060400"/>
            <a:ext cx="5690680" cy="946192"/>
          </a:xfrm>
        </p:spPr>
        <p:txBody>
          <a:bodyPr/>
          <a:lstStyle/>
          <a:p>
            <a:r>
              <a:rPr lang="zh-CN" altLang="en-US" sz="4000" dirty="0"/>
              <a:t>未来工作</a:t>
            </a:r>
            <a:endParaRPr lang="zh-CN" altLang="en-US" sz="40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58825" y="3429000"/>
            <a:ext cx="4224020" cy="2205990"/>
          </a:xfrm>
        </p:spPr>
        <p:txBody>
          <a:bodyPr>
            <a:normAutofit/>
          </a:bodyPr>
          <a:lstStyle/>
          <a:p>
            <a:r>
              <a:rPr altLang="zh-CN" sz="1800" dirty="0"/>
              <a:t>1. </a:t>
            </a:r>
            <a:r>
              <a:rPr lang="zh-CN" altLang="en-US" sz="1800" dirty="0"/>
              <a:t>制作符合项目主体的骨骼动画模型，并添加到场景中。</a:t>
            </a:r>
            <a:endParaRPr lang="zh-CN" altLang="en-US" sz="1800" dirty="0"/>
          </a:p>
          <a:p>
            <a:r>
              <a:rPr altLang="zh-CN" sz="1800" dirty="0"/>
              <a:t>2. </a:t>
            </a:r>
            <a:r>
              <a:rPr lang="zh-CN" altLang="en-US" sz="1800" dirty="0"/>
              <a:t>针对于场景可观赏性的提升，考虑添加更多的模型，丰富地图元素。</a:t>
            </a:r>
            <a:endParaRPr lang="zh-CN" altLang="en-US" sz="1800" dirty="0"/>
          </a:p>
          <a:p>
            <a:r>
              <a:rPr altLang="zh-CN" sz="1800" dirty="0"/>
              <a:t>3. </a:t>
            </a:r>
            <a:r>
              <a:rPr lang="zh-CN" altLang="en-US" sz="1800" dirty="0"/>
              <a:t>结合</a:t>
            </a:r>
            <a:r>
              <a:rPr lang="zh-CN" altLang="en-US" sz="1800" dirty="0"/>
              <a:t>未完成的</a:t>
            </a:r>
            <a:r>
              <a:rPr altLang="zh-CN" sz="1800" dirty="0"/>
              <a:t>Bonus</a:t>
            </a:r>
            <a:r>
              <a:rPr lang="zh-CN" altLang="en-US" sz="1800" dirty="0"/>
              <a:t>功能，并考虑如何将其有机地结合到项目中。</a:t>
            </a:r>
            <a:endParaRPr lang="zh-CN" altLang="en-US" sz="1800" dirty="0"/>
          </a:p>
          <a:p>
            <a:endParaRPr lang="zh-CN" altLang="en-US"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目录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7111357" y="2242663"/>
            <a:ext cx="4548187" cy="508167"/>
          </a:xfrm>
        </p:spPr>
        <p:txBody>
          <a:bodyPr rtlCol="0">
            <a:normAutofit/>
          </a:bodyPr>
          <a:lstStyle/>
          <a:p>
            <a:r>
              <a:rPr lang="zh-CN" altLang="en-US" sz="2800" dirty="0"/>
              <a:t>任务分工</a:t>
            </a:r>
            <a:endParaRPr lang="zh-CN" altLang="en-US" sz="2800" dirty="0"/>
          </a:p>
          <a:p>
            <a:pPr rtl="0"/>
            <a:endParaRPr lang="zh-CN" altLang="en-US" sz="2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椭圆形 22" descr="圆形"/>
          <p:cNvSpPr/>
          <p:nvPr/>
        </p:nvSpPr>
        <p:spPr>
          <a:xfrm>
            <a:off x="6525975" y="2242663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l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椭圆形 23" descr="圆形"/>
          <p:cNvSpPr/>
          <p:nvPr/>
        </p:nvSpPr>
        <p:spPr>
          <a:xfrm>
            <a:off x="6525975" y="3110962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l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椭圆形 24" descr="圆形"/>
          <p:cNvSpPr/>
          <p:nvPr/>
        </p:nvSpPr>
        <p:spPr>
          <a:xfrm>
            <a:off x="6525975" y="3979261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l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椭圆形 19" descr="圆形"/>
          <p:cNvSpPr/>
          <p:nvPr/>
        </p:nvSpPr>
        <p:spPr>
          <a:xfrm>
            <a:off x="6525975" y="4847560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l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/>
          <p:cNvSpPr txBox="1"/>
          <p:nvPr/>
        </p:nvSpPr>
        <p:spPr>
          <a:xfrm>
            <a:off x="7111356" y="3109608"/>
            <a:ext cx="4548187" cy="508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/>
              <a:t>项目简介</a:t>
            </a:r>
            <a:endParaRPr lang="zh-CN" altLang="en-US" sz="2800" dirty="0"/>
          </a:p>
          <a:p>
            <a:endParaRPr lang="zh-CN" altLang="en-US" sz="2800" dirty="0"/>
          </a:p>
        </p:txBody>
      </p:sp>
      <p:sp>
        <p:nvSpPr>
          <p:cNvPr id="18" name="文本占位符 2"/>
          <p:cNvSpPr txBox="1"/>
          <p:nvPr/>
        </p:nvSpPr>
        <p:spPr>
          <a:xfrm>
            <a:off x="7111356" y="3950619"/>
            <a:ext cx="4548187" cy="508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/>
              <a:t>技术详解</a:t>
            </a:r>
            <a:endParaRPr lang="zh-CN" altLang="en-US" sz="2800" dirty="0"/>
          </a:p>
          <a:p>
            <a:endParaRPr lang="zh-CN" altLang="en-US" sz="2800" dirty="0"/>
          </a:p>
        </p:txBody>
      </p:sp>
      <p:sp>
        <p:nvSpPr>
          <p:cNvPr id="19" name="文本占位符 2"/>
          <p:cNvSpPr txBox="1"/>
          <p:nvPr/>
        </p:nvSpPr>
        <p:spPr>
          <a:xfrm>
            <a:off x="7111356" y="4847560"/>
            <a:ext cx="4548187" cy="508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/>
              <a:t>未来工作</a:t>
            </a:r>
            <a:endParaRPr lang="zh-CN" altLang="en-US" sz="2800" dirty="0"/>
          </a:p>
          <a:p>
            <a:endParaRPr lang="zh-CN" altLang="en-US" sz="2800" dirty="0"/>
          </a:p>
          <a:p>
            <a:endParaRPr lang="zh-CN" altLang="en-US" sz="2800" dirty="0"/>
          </a:p>
        </p:txBody>
      </p:sp>
      <p:pic>
        <p:nvPicPr>
          <p:cNvPr id="23" name="图片占位符 22"/>
          <p:cNvPicPr>
            <a:picLocks noGrp="1" noChangeAspect="1"/>
          </p:cNvPicPr>
          <p:nvPr>
            <p:ph type="pic" sz="quarter" idx="15"/>
          </p:nvPr>
        </p:nvPicPr>
        <p:blipFill>
          <a:blip r:embed="rId1"/>
          <a:srcRect l="30644" r="30644"/>
          <a:stretch>
            <a:fillRect/>
          </a:stretch>
        </p:blipFill>
        <p:spPr/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sz="5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谢谢！</a:t>
            </a:r>
            <a:endParaRPr lang="zh-CN" altLang="en-US" sz="5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6" name="图片占位符 15" descr="海滩风景"/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1"/>
          <a:srcRect l="32866" r="20338"/>
          <a:stretch>
            <a:fillRect/>
          </a:stretch>
        </p:blipFill>
        <p:spPr>
          <a:xfrm>
            <a:off x="5245189" y="1"/>
            <a:ext cx="6943003" cy="5934621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图表占位符 20" descr="饼图"/>
          <p:cNvGraphicFramePr>
            <a:graphicFrameLocks noGrp="1"/>
          </p:cNvGraphicFramePr>
          <p:nvPr>
            <p:ph type="chart" sz="quarter" idx="32"/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42753" y="1474969"/>
            <a:ext cx="4395258" cy="676275"/>
          </a:xfrm>
        </p:spPr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任务分工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椭圆形 22" descr="圆形"/>
          <p:cNvSpPr/>
          <p:nvPr/>
        </p:nvSpPr>
        <p:spPr>
          <a:xfrm>
            <a:off x="5732392" y="2734757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l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idx="18"/>
          </p:nvPr>
        </p:nvSpPr>
        <p:spPr>
          <a:xfrm>
            <a:off x="6242493" y="2753006"/>
            <a:ext cx="1597889" cy="365125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陈慕远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21"/>
          </p:nvPr>
        </p:nvSpPr>
        <p:spPr>
          <a:xfrm>
            <a:off x="5642610" y="3128645"/>
            <a:ext cx="2538730" cy="1133475"/>
          </a:xfrm>
        </p:spPr>
        <p:txBody>
          <a:bodyPr rtlCol="0">
            <a:normAutofit/>
          </a:bodyPr>
          <a:lstStyle/>
          <a:p>
            <a:pPr rtl="0" fontAlgn="auto">
              <a:lnSpc>
                <a:spcPct val="100000"/>
              </a:lnSpc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设计项目玩法模式，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 fontAlgn="auto">
              <a:lnSpc>
                <a:spcPct val="100000"/>
              </a:lnSpc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完成天空盒渲染，流体模拟功能的添加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 fontAlgn="auto">
              <a:lnSpc>
                <a:spcPct val="100000"/>
              </a:lnSpc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协助模型的制作和导入过程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椭圆形 23" descr="圆形"/>
          <p:cNvSpPr/>
          <p:nvPr/>
        </p:nvSpPr>
        <p:spPr>
          <a:xfrm>
            <a:off x="8164666" y="2744282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l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idx="24"/>
          </p:nvPr>
        </p:nvSpPr>
        <p:spPr>
          <a:xfrm>
            <a:off x="8625796" y="2753743"/>
            <a:ext cx="1597889" cy="365125"/>
          </a:xfrm>
        </p:spPr>
        <p:txBody>
          <a:bodyPr rtlCol="0"/>
          <a:lstStyle/>
          <a:p>
            <a:pPr rtl="0"/>
            <a:r>
              <a:rPr lang="zh-CN" altLang="en-US" dirty="0"/>
              <a:t>陈明亮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5"/>
          </p:nvPr>
        </p:nvSpPr>
        <p:spPr>
          <a:xfrm>
            <a:off x="8164830" y="3128645"/>
            <a:ext cx="2639060" cy="1133475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完成摄像机系统，纹理渲染，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模型导入等基础功能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添加粒子系统，文字渲染，骨骼动画，碰撞检测功能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椭圆形 24" descr="圆形"/>
          <p:cNvSpPr/>
          <p:nvPr/>
        </p:nvSpPr>
        <p:spPr>
          <a:xfrm>
            <a:off x="5732392" y="4333494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l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idx="28"/>
          </p:nvPr>
        </p:nvSpPr>
        <p:spPr>
          <a:xfrm>
            <a:off x="6242493" y="4342955"/>
            <a:ext cx="1597889" cy="365125"/>
          </a:xfrm>
        </p:spPr>
        <p:txBody>
          <a:bodyPr rtlCol="0"/>
          <a:lstStyle/>
          <a:p>
            <a:pPr rtl="0"/>
            <a:r>
              <a:rPr lang="zh-CN" altLang="en-US" dirty="0"/>
              <a:t>陈铭涛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29"/>
          </p:nvPr>
        </p:nvSpPr>
        <p:spPr>
          <a:xfrm>
            <a:off x="8216900" y="4851400"/>
            <a:ext cx="1597660" cy="1198880"/>
          </a:xfrm>
        </p:spPr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制作导入模型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编写项目文档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0" name="椭圆形 19" descr="圆形"/>
          <p:cNvSpPr/>
          <p:nvPr/>
        </p:nvSpPr>
        <p:spPr>
          <a:xfrm>
            <a:off x="8141171" y="43334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l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idx="26"/>
          </p:nvPr>
        </p:nvSpPr>
        <p:spPr>
          <a:xfrm>
            <a:off x="8625796" y="4362012"/>
            <a:ext cx="1597889" cy="365125"/>
          </a:xfrm>
        </p:spPr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陈谱一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7"/>
          </p:nvPr>
        </p:nvSpPr>
        <p:spPr>
          <a:xfrm>
            <a:off x="5732145" y="4772660"/>
            <a:ext cx="2228850" cy="1277620"/>
          </a:xfrm>
        </p:spPr>
        <p:txBody>
          <a:bodyPr rtlCol="0">
            <a:normAutofit lnSpcReduction="20000"/>
          </a:bodyPr>
          <a:lstStyle/>
          <a:p>
            <a:pPr rtl="0" fontAlgn="auto">
              <a:lnSpc>
                <a:spcPct val="100000"/>
              </a:lnSpc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完成</a:t>
            </a:r>
            <a:r>
              <a:rPr lang="zh-CN" altLang="en-US" dirty="0">
                <a:sym typeface="+mn-ea"/>
              </a:rPr>
              <a:t>光照系统，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阴影渲染功能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 fontAlgn="auto">
              <a:lnSpc>
                <a:spcPct val="100000"/>
              </a:lnSpc>
            </a:pPr>
            <a:r>
              <a:rPr 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添加复杂光照中的</a:t>
            </a:r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 fontAlgn="auto">
              <a:lnSpc>
                <a:spcPct val="100000"/>
              </a:lnSpc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Gamma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校正，完善碰撞检测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项目简介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6"/>
          </p:nvPr>
        </p:nvSpPr>
        <p:spPr>
          <a:xfrm>
            <a:off x="811115" y="2374900"/>
            <a:ext cx="4565650" cy="427023"/>
          </a:xfrm>
        </p:spPr>
        <p:txBody>
          <a:bodyPr rtlCol="0"/>
          <a:lstStyle/>
          <a:p>
            <a:pPr rtl="0"/>
            <a:r>
              <a:rPr lang="zh-CN" altLang="en-US" sz="2000" dirty="0"/>
              <a:t>以飞鸟之视野观世间美色</a:t>
            </a:r>
            <a:endParaRPr lang="zh-CN" altLang="en-US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7"/>
          </p:nvPr>
        </p:nvSpPr>
        <p:spPr>
          <a:xfrm>
            <a:off x="502285" y="2900045"/>
            <a:ext cx="4817110" cy="3149600"/>
          </a:xfrm>
        </p:spPr>
        <p:txBody>
          <a:bodyPr rtlCol="0">
            <a:noAutofit/>
          </a:bodyPr>
          <a:lstStyle/>
          <a:p>
            <a:pPr marL="285750" indent="-285750" rtl="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/>
              <a:t>我们的项目灵感来源于现实生活中美丽的沙滩海景，利用</a:t>
            </a:r>
            <a:r>
              <a:rPr lang="en-US" altLang="zh-CN" sz="1600" dirty="0"/>
              <a:t>OpenGL</a:t>
            </a:r>
            <a:r>
              <a:rPr lang="zh-CN" altLang="en-US" sz="1600" dirty="0"/>
              <a:t>极大程度上还原了沙滩和海洋的场景。场景中有很多生活中沙滩上的元素，例如游客、大海、沙滩等。用户通过飞鸟的视角来观察整个场景，可以操控鸟的位置来调控视角。场景中利用多种技术尽可能模拟现实的沙滩，给用户带来极致的视觉体验。</a:t>
            </a:r>
            <a:endParaRPr lang="en-US" altLang="zh-CN" sz="1600" dirty="0"/>
          </a:p>
          <a:p>
            <a:pPr marL="285750" indent="-285750" rtl="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在完成了沙滩场景后，我们又添加了雪山场景。用户可以通过碰撞检测功能，收集进入对应场景的代表元素物品，来实现两个场景之间的自由切换。</a:t>
            </a:r>
            <a:endParaRPr lang="zh-CN" altLang="en-US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1" name="图片占位符 10"/>
          <p:cNvPicPr>
            <a:picLocks noGrp="1" noChangeAspect="1"/>
          </p:cNvPicPr>
          <p:nvPr>
            <p:ph type="pic" sz="quarter" idx="18"/>
          </p:nvPr>
        </p:nvPicPr>
        <p:blipFill>
          <a:blip r:embed="rId1"/>
          <a:srcRect t="2452" b="2452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794391" y="630563"/>
            <a:ext cx="9050518" cy="945498"/>
          </a:xfrm>
        </p:spPr>
        <p:txBody>
          <a:bodyPr/>
          <a:lstStyle/>
          <a:p>
            <a:r>
              <a:rPr lang="zh-CN" altLang="en-US" dirty="0"/>
              <a:t>实现功能</a:t>
            </a:r>
            <a:endParaRPr lang="zh-CN" altLang="en-US" dirty="0"/>
          </a:p>
        </p:txBody>
      </p:sp>
      <p:graphicFrame>
        <p:nvGraphicFramePr>
          <p:cNvPr id="23" name="内容占位符 22"/>
          <p:cNvGraphicFramePr>
            <a:graphicFrameLocks noGrp="1"/>
          </p:cNvGraphicFramePr>
          <p:nvPr>
            <p:ph sz="half" idx="1"/>
          </p:nvPr>
        </p:nvGraphicFramePr>
        <p:xfrm>
          <a:off x="514525" y="1825624"/>
          <a:ext cx="5181600" cy="3884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26" name="文本占位符 2"/>
          <p:cNvSpPr txBox="1"/>
          <p:nvPr/>
        </p:nvSpPr>
        <p:spPr>
          <a:xfrm>
            <a:off x="514525" y="1825624"/>
            <a:ext cx="4548187" cy="508167"/>
          </a:xfrm>
          <a:prstGeom prst="rect">
            <a:avLst/>
          </a:prstGeom>
        </p:spPr>
        <p:txBody>
          <a:bodyPr rtlCol="0">
            <a:normAutofit fontScale="9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Basic</a:t>
            </a:r>
            <a:r>
              <a:rPr lang="zh-CN" altLang="en-US" dirty="0"/>
              <a:t>：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0" name="文本占位符 2"/>
          <p:cNvSpPr txBox="1"/>
          <p:nvPr/>
        </p:nvSpPr>
        <p:spPr>
          <a:xfrm>
            <a:off x="5296722" y="1825624"/>
            <a:ext cx="4548187" cy="508167"/>
          </a:xfrm>
          <a:prstGeom prst="rect">
            <a:avLst/>
          </a:prstGeom>
        </p:spPr>
        <p:txBody>
          <a:bodyPr rtlCol="0">
            <a:normAutofit fontScale="9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Bonus</a:t>
            </a:r>
            <a:r>
              <a:rPr lang="zh-CN" altLang="en-US" dirty="0"/>
              <a:t>：</a:t>
            </a:r>
            <a:endParaRPr lang="zh-CN" altLang="en-US" dirty="0"/>
          </a:p>
          <a:p>
            <a:endParaRPr lang="zh-CN" altLang="en-US" dirty="0"/>
          </a:p>
        </p:txBody>
      </p:sp>
      <p:graphicFrame>
        <p:nvGraphicFramePr>
          <p:cNvPr id="7" name="图示 6"/>
          <p:cNvGraphicFramePr>
            <a:graphicFrameLocks noGrp="1"/>
          </p:cNvGraphicFramePr>
          <p:nvPr/>
        </p:nvGraphicFramePr>
        <p:xfrm>
          <a:off x="5695820" y="1237975"/>
          <a:ext cx="5657675" cy="5058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技术详解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sz="quarter" idx="13"/>
          </p:nvPr>
        </p:nvPicPr>
        <p:blipFill>
          <a:blip r:embed="rId1"/>
          <a:srcRect t="29914" b="29914"/>
          <a:stretch>
            <a:fillRect/>
          </a:stretch>
        </p:blipFill>
        <p:spPr/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摄像机系统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>
          <a:xfrm>
            <a:off x="729615" y="3209290"/>
            <a:ext cx="4328160" cy="2866390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通过</a:t>
            </a:r>
            <a:r>
              <a:rPr lang="en-US" altLang="zh-CN" dirty="0"/>
              <a:t>WASD</a:t>
            </a:r>
            <a:r>
              <a:rPr lang="zh-CN" altLang="en-US" dirty="0"/>
              <a:t>来控制</a:t>
            </a:r>
            <a:r>
              <a:rPr lang="zh-CN" dirty="0"/>
              <a:t>摄像机移动，鼠标控制转动角度，滚轮控制缩放深度。</a:t>
            </a:r>
            <a:endParaRPr lang="zh-CN" alt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实现飞鸟模型随着摄像机移动，以及角度的转动。</a:t>
            </a:r>
            <a:endParaRPr lang="zh-CN" alt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添加持续按住空格键进行加速移动的功能，释放之后缓慢减速。</a:t>
            </a:r>
            <a:endParaRPr lang="zh-CN" altLang="en-US" dirty="0"/>
          </a:p>
        </p:txBody>
      </p:sp>
      <p:pic>
        <p:nvPicPr>
          <p:cNvPr id="3" name="图片 2" descr="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72405" y="1038225"/>
            <a:ext cx="6595745" cy="36683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 descr="1"/>
          <p:cNvPicPr>
            <a:picLocks noChangeAspect="1"/>
          </p:cNvPicPr>
          <p:nvPr>
            <p:ph type="pic" idx="1"/>
          </p:nvPr>
        </p:nvPicPr>
        <p:blipFill>
          <a:blip r:embed="rId1"/>
          <a:stretch>
            <a:fillRect/>
          </a:stretch>
        </p:blipFill>
        <p:spPr>
          <a:xfrm>
            <a:off x="5775960" y="1003300"/>
            <a:ext cx="6416040" cy="3592830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模型制作和导入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2"/>
          </p:nvPr>
        </p:nvSpPr>
        <p:spPr>
          <a:xfrm>
            <a:off x="675640" y="2391410"/>
            <a:ext cx="4719320" cy="3140075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dirty="0"/>
              <a:t>整个场景基本上都是由模型组成的，因此需要导入大量的模型，例如飞鸟、树木和海洋动物等。</a:t>
            </a:r>
            <a:endParaRPr lang="zh-CN" altLang="en-US" sz="18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dirty="0"/>
              <a:t>为了使场景元素更加丰富，玩家不仅可以控制屏幕中心的飞鸟模型进行运动，还可以观赏到其余模型的循环运动，如：海豚、鲨鱼。</a:t>
            </a:r>
            <a:endParaRPr lang="en-US" altLang="zh-CN" sz="1800" b="1" dirty="0"/>
          </a:p>
          <a:p>
            <a:pPr>
              <a:lnSpc>
                <a:spcPct val="150000"/>
              </a:lnSpc>
              <a:buFont typeface="Arial" panose="020B0604020202020204" pitchFamily="34" charset="0"/>
            </a:pPr>
            <a:endParaRPr lang="zh-CN" altLang="en-US" sz="18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3.</a:t>
            </a:r>
            <a:r>
              <a:rPr lang="zh-CN" altLang="en-US" dirty="0"/>
              <a:t>显示文字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882478"/>
          </a:xfrm>
        </p:spPr>
        <p:txBody>
          <a:bodyPr>
            <a:normAutofit lnSpcReduction="10000"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在场景的顶部添加项目的标题并记录当前对应物品的收集数量，同时挑选了合适的字体使效果更加美观。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/>
          <a:srcRect l="634"/>
          <a:stretch>
            <a:fillRect/>
          </a:stretch>
        </p:blipFill>
        <p:spPr>
          <a:xfrm>
            <a:off x="538843" y="2906985"/>
            <a:ext cx="11653156" cy="183620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2000</Words>
  <Application>WPS 演示</Application>
  <PresentationFormat>宽屏</PresentationFormat>
  <Paragraphs>154</Paragraphs>
  <Slides>20</Slides>
  <Notes>7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Arial</vt:lpstr>
      <vt:lpstr>宋体</vt:lpstr>
      <vt:lpstr>Wingdings</vt:lpstr>
      <vt:lpstr>Microsoft YaHei UI</vt:lpstr>
      <vt:lpstr>微软雅黑</vt:lpstr>
      <vt:lpstr>Arial Unicode MS</vt:lpstr>
      <vt:lpstr>Century Gothic</vt:lpstr>
      <vt:lpstr>Segoe Print</vt:lpstr>
      <vt:lpstr>Office 主题</vt:lpstr>
      <vt:lpstr>Enjoy The Beach</vt:lpstr>
      <vt:lpstr>目录</vt:lpstr>
      <vt:lpstr>任务分工</vt:lpstr>
      <vt:lpstr>项目简介</vt:lpstr>
      <vt:lpstr>实现功能</vt:lpstr>
      <vt:lpstr>技术详解</vt:lpstr>
      <vt:lpstr>1.摄像机系统</vt:lpstr>
      <vt:lpstr>2.模型制作和导入</vt:lpstr>
      <vt:lpstr>3.显示文字</vt:lpstr>
      <vt:lpstr>4.碰撞检测</vt:lpstr>
      <vt:lpstr>AABB盒碰撞检测</vt:lpstr>
      <vt:lpstr>5.粒子系统</vt:lpstr>
      <vt:lpstr>粒子系统实现</vt:lpstr>
      <vt:lpstr>6. 骨骼动画</vt:lpstr>
      <vt:lpstr>7.光照模型</vt:lpstr>
      <vt:lpstr>8.阴影</vt:lpstr>
      <vt:lpstr>9.天空盒</vt:lpstr>
      <vt:lpstr>10.流体模拟</vt:lpstr>
      <vt:lpstr>未来工作</vt:lpstr>
      <vt:lpstr>谢谢！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[CML.......]</cp:lastModifiedBy>
  <cp:revision>17</cp:revision>
  <dcterms:created xsi:type="dcterms:W3CDTF">2019-06-19T01:34:00Z</dcterms:created>
  <dcterms:modified xsi:type="dcterms:W3CDTF">2019-06-19T14:30:36Z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  <property fmtid="{D5CDD505-2E9C-101B-9397-08002B2CF9AE}" pid="3" name="KSOProductBuildVer">
    <vt:lpwstr>2052-11.1.0.8661</vt:lpwstr>
  </property>
</Properties>
</file>